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AC7B972-4DBC-4D75-841A-0C25B043456B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17C1E1D-C61E-4FB0-9D51-352CF2302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972-4DBC-4D75-841A-0C25B043456B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E1D-C61E-4FB0-9D51-352CF2302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972-4DBC-4D75-841A-0C25B043456B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E1D-C61E-4FB0-9D51-352CF2302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972-4DBC-4D75-841A-0C25B043456B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E1D-C61E-4FB0-9D51-352CF2302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972-4DBC-4D75-841A-0C25B043456B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E1D-C61E-4FB0-9D51-352CF2302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972-4DBC-4D75-841A-0C25B043456B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E1D-C61E-4FB0-9D51-352CF2302E0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972-4DBC-4D75-841A-0C25B043456B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E1D-C61E-4FB0-9D51-352CF2302E0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972-4DBC-4D75-841A-0C25B043456B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E1D-C61E-4FB0-9D51-352CF2302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972-4DBC-4D75-841A-0C25B043456B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E1D-C61E-4FB0-9D51-352CF2302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AC7B972-4DBC-4D75-841A-0C25B043456B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17C1E1D-C61E-4FB0-9D51-352CF2302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AC7B972-4DBC-4D75-841A-0C25B043456B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17C1E1D-C61E-4FB0-9D51-352CF2302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AC7B972-4DBC-4D75-841A-0C25B043456B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17C1E1D-C61E-4FB0-9D51-352CF2302E0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37112"/>
            <a:ext cx="1584176" cy="129951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051720" y="393305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latin typeface="Gotham Bold" pitchFamily="50" charset="0"/>
                <a:cs typeface="Gotham Bold" pitchFamily="50" charset="0"/>
              </a:rPr>
              <a:t>INFORME COMISIÓN DE COMUNICACIÓN</a:t>
            </a:r>
            <a:endParaRPr lang="es-ES" u="sng" dirty="0">
              <a:latin typeface="Gotham Bold" pitchFamily="50" charset="0"/>
              <a:cs typeface="Gotham Bold" pitchFamily="50" charset="0"/>
            </a:endParaRPr>
          </a:p>
        </p:txBody>
      </p:sp>
      <p:pic>
        <p:nvPicPr>
          <p:cNvPr id="1026" name="Picture 2" descr="C:\Users\Ale\Desktop\comunicació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19" y="1212959"/>
            <a:ext cx="2556241" cy="25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19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619672" y="137861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 smtClean="0">
                <a:latin typeface="Gotham Bold" pitchFamily="50" charset="0"/>
                <a:cs typeface="Gotham Bold" pitchFamily="50" charset="0"/>
              </a:rPr>
              <a:t>METAS CONSEGUIDAS // LOGROS</a:t>
            </a:r>
            <a:endParaRPr lang="es-ES" sz="2000" u="sng" dirty="0"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1988840"/>
            <a:ext cx="64807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Trabajo </a:t>
            </a:r>
            <a:r>
              <a:rPr lang="es-ES" sz="1200" dirty="0"/>
              <a:t>t</a:t>
            </a:r>
            <a:r>
              <a:rPr lang="es-ES" sz="1200" dirty="0" smtClean="0"/>
              <a:t>écnico </a:t>
            </a:r>
            <a:r>
              <a:rPr lang="es-ES" sz="1200" dirty="0"/>
              <a:t>e </a:t>
            </a:r>
            <a:r>
              <a:rPr lang="es-ES" sz="1200" dirty="0" smtClean="0"/>
              <a:t>inicio </a:t>
            </a:r>
            <a:r>
              <a:rPr lang="es-ES" sz="1200" dirty="0"/>
              <a:t>de la Plataforma de </a:t>
            </a:r>
            <a:r>
              <a:rPr lang="es-ES" sz="1200" dirty="0" smtClean="0"/>
              <a:t>Participación, ya próxima a ver la luz. 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/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Puesta en marcha de la </a:t>
            </a:r>
            <a:r>
              <a:rPr lang="es-ES" sz="1200" dirty="0"/>
              <a:t>revista Gente Corriente, con una tirada de 2.000 ejemplares con carácter mensual en la que </a:t>
            </a:r>
            <a:r>
              <a:rPr lang="es-ES" sz="1200" dirty="0" smtClean="0"/>
              <a:t>los simpatizantes de </a:t>
            </a:r>
            <a:r>
              <a:rPr lang="es-ES" sz="1200" dirty="0"/>
              <a:t>Ganemos Jerez </a:t>
            </a:r>
            <a:r>
              <a:rPr lang="es-ES" sz="1200" dirty="0" smtClean="0"/>
              <a:t>están colaborando activamente.</a:t>
            </a:r>
          </a:p>
          <a:p>
            <a:endParaRPr lang="es-ES" sz="1200" b="0" dirty="0" smtClean="0">
              <a:effectLst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Mayor </a:t>
            </a:r>
            <a:r>
              <a:rPr lang="es-ES" sz="1200" dirty="0"/>
              <a:t>ritmo </a:t>
            </a:r>
            <a:r>
              <a:rPr lang="es-ES" sz="1200" dirty="0" smtClean="0"/>
              <a:t>en las notas </a:t>
            </a:r>
            <a:r>
              <a:rPr lang="es-ES" sz="1200" dirty="0"/>
              <a:t>de </a:t>
            </a:r>
            <a:r>
              <a:rPr lang="es-ES" sz="1200" dirty="0" smtClean="0"/>
              <a:t>prensa. Se mandan unas 15 notas al mes y tenemos cierta presencia en los medios, pero todavía poca comparada con el Gobierno u otros grupos políticos. Hay que apretar mucho. </a:t>
            </a:r>
          </a:p>
          <a:p>
            <a:pPr marL="171450" indent="-171450">
              <a:buFont typeface="Arial" charset="0"/>
              <a:buChar char="•"/>
            </a:pPr>
            <a:endParaRPr lang="es-ES" sz="1200" b="0" dirty="0">
              <a:effectLst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Trabajo </a:t>
            </a:r>
            <a:r>
              <a:rPr lang="es-ES" sz="1200" dirty="0"/>
              <a:t>del argumentario en las apariciones públicas en televisión y/o radio. </a:t>
            </a:r>
            <a:r>
              <a:rPr lang="es-ES" sz="1200" dirty="0" smtClean="0"/>
              <a:t>En televisión hemos aumentado nuestra presencia, tanto en Onda Jerez como en 8tv u Onda Luz. No hemos faltado a ningún debate.</a:t>
            </a:r>
          </a:p>
          <a:p>
            <a:pPr marL="171450" indent="-171450">
              <a:buFont typeface="Arial" charset="0"/>
              <a:buChar char="•"/>
            </a:pPr>
            <a:endParaRPr lang="es-ES" sz="1200" b="0" dirty="0">
              <a:effectLst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Crecimiento lento pero progresivo </a:t>
            </a:r>
            <a:r>
              <a:rPr lang="es-ES" sz="1200" dirty="0"/>
              <a:t>de las redes sociales, tanto de </a:t>
            </a:r>
            <a:r>
              <a:rPr lang="es-ES" sz="1200" dirty="0" err="1"/>
              <a:t>Twitter</a:t>
            </a:r>
            <a:r>
              <a:rPr lang="es-ES" sz="1200" dirty="0"/>
              <a:t> </a:t>
            </a:r>
            <a:r>
              <a:rPr lang="es-ES" sz="1200" dirty="0" smtClean="0"/>
              <a:t> (1.215)  como </a:t>
            </a:r>
            <a:r>
              <a:rPr lang="es-ES" sz="1200" dirty="0"/>
              <a:t>de </a:t>
            </a:r>
            <a:r>
              <a:rPr lang="es-ES" sz="1200" dirty="0" smtClean="0"/>
              <a:t>Facebook (2.244</a:t>
            </a:r>
            <a:r>
              <a:rPr lang="es-ES" sz="1200" smtClean="0"/>
              <a:t>). </a:t>
            </a:r>
            <a:endParaRPr lang="es-ES" sz="1200" dirty="0" smtClean="0"/>
          </a:p>
          <a:p>
            <a:pPr marL="171450" indent="-171450">
              <a:buFont typeface="Arial" charset="0"/>
              <a:buChar char="•"/>
            </a:pPr>
            <a:endParaRPr lang="es-ES" sz="1200" b="0" dirty="0">
              <a:effectLst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Inicio del </a:t>
            </a:r>
            <a:r>
              <a:rPr lang="es-ES" sz="1200" dirty="0" err="1" smtClean="0"/>
              <a:t>mailing</a:t>
            </a:r>
            <a:r>
              <a:rPr lang="es-ES" sz="1200" dirty="0" smtClean="0"/>
              <a:t> semanal con la actividad municipal (falta conseguir la continuidad). </a:t>
            </a:r>
            <a:br>
              <a:rPr lang="es-ES" sz="1200" dirty="0" smtClean="0"/>
            </a:b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64" y="1161972"/>
            <a:ext cx="720080" cy="61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9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547664" y="1283260"/>
            <a:ext cx="274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>
                <a:latin typeface="Gotham Bold" pitchFamily="50" charset="0"/>
                <a:cs typeface="Gotham Bold" pitchFamily="50" charset="0"/>
              </a:rPr>
              <a:t>TAREAS HABITUALES</a:t>
            </a:r>
            <a:endParaRPr lang="es-ES" u="sng" dirty="0"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7192" y="1916832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Mantenimiento diario de las redes sociales (Facebook y </a:t>
            </a:r>
            <a:r>
              <a:rPr lang="es-ES" sz="1200" dirty="0" err="1" smtClean="0"/>
              <a:t>Twitter</a:t>
            </a:r>
            <a:r>
              <a:rPr lang="es-ES" sz="1200" dirty="0" smtClean="0"/>
              <a:t>)</a:t>
            </a:r>
          </a:p>
          <a:p>
            <a:r>
              <a:rPr lang="es-ES" sz="1200" dirty="0"/>
              <a:t> </a:t>
            </a:r>
            <a:r>
              <a:rPr lang="es-ES" sz="1200" dirty="0" smtClean="0"/>
              <a:t>    e interacción con los usuarios.</a:t>
            </a:r>
          </a:p>
          <a:p>
            <a:endParaRPr lang="es-ES" sz="1200" dirty="0" smtClean="0"/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Seguimiento de los medios </a:t>
            </a:r>
            <a:r>
              <a:rPr lang="es-ES" sz="1200" dirty="0"/>
              <a:t>de </a:t>
            </a:r>
            <a:r>
              <a:rPr lang="es-ES" sz="1200" dirty="0" smtClean="0"/>
              <a:t>comunicación de la ciudad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/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Elaboración de las notas </a:t>
            </a:r>
            <a:r>
              <a:rPr lang="es-ES" sz="1200" dirty="0"/>
              <a:t>de prensa, preparación de </a:t>
            </a:r>
            <a:r>
              <a:rPr lang="es-ES" sz="1200" dirty="0" smtClean="0"/>
              <a:t>las entrevistas, tanto </a:t>
            </a:r>
            <a:r>
              <a:rPr lang="es-ES" sz="1200" dirty="0"/>
              <a:t>en prensa, radio </a:t>
            </a:r>
            <a:r>
              <a:rPr lang="es-ES" sz="1200" dirty="0" smtClean="0"/>
              <a:t>como en </a:t>
            </a:r>
            <a:r>
              <a:rPr lang="es-ES" sz="1200" dirty="0"/>
              <a:t>televisión</a:t>
            </a:r>
            <a:r>
              <a:rPr lang="es-ES" sz="1200" dirty="0" smtClean="0"/>
              <a:t>.</a:t>
            </a:r>
          </a:p>
          <a:p>
            <a:pPr marL="171450" indent="-171450">
              <a:buFont typeface="Arial" charset="0"/>
              <a:buChar char="•"/>
            </a:pPr>
            <a:endParaRPr lang="es-ES" sz="1200" b="0" dirty="0">
              <a:effectLst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Fotografiado de </a:t>
            </a:r>
            <a:r>
              <a:rPr lang="es-ES" sz="1200" dirty="0"/>
              <a:t>reuniones y </a:t>
            </a:r>
            <a:r>
              <a:rPr lang="es-ES" sz="1200" dirty="0" smtClean="0"/>
              <a:t>actos de Ganemos.</a:t>
            </a:r>
          </a:p>
          <a:p>
            <a:pPr marL="171450" indent="-171450">
              <a:buFont typeface="Arial" charset="0"/>
              <a:buChar char="•"/>
            </a:pPr>
            <a:endParaRPr lang="es-ES" sz="1200" b="0" dirty="0">
              <a:effectLst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Elaboración </a:t>
            </a:r>
            <a:r>
              <a:rPr lang="es-ES" sz="1200" dirty="0"/>
              <a:t>y diseño de imagen </a:t>
            </a:r>
            <a:r>
              <a:rPr lang="es-ES" sz="1200" dirty="0" smtClean="0"/>
              <a:t>(carteles, banners, montajes, </a:t>
            </a:r>
            <a:r>
              <a:rPr lang="es-ES" sz="1200" dirty="0" err="1" smtClean="0"/>
              <a:t>etc</a:t>
            </a:r>
            <a:r>
              <a:rPr lang="es-ES" sz="1200" dirty="0" smtClean="0"/>
              <a:t>). </a:t>
            </a:r>
          </a:p>
          <a:p>
            <a:endParaRPr lang="es-ES" sz="1200" dirty="0" smtClean="0"/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Grabado </a:t>
            </a:r>
            <a:r>
              <a:rPr lang="es-ES" sz="1200" dirty="0"/>
              <a:t>y edición de videos </a:t>
            </a:r>
            <a:r>
              <a:rPr lang="es-ES" sz="1200" dirty="0" smtClean="0"/>
              <a:t> de los Plenos Municipales</a:t>
            </a:r>
            <a:r>
              <a:rPr lang="es-ES" sz="1200" dirty="0"/>
              <a:t> </a:t>
            </a:r>
            <a:r>
              <a:rPr lang="es-ES" sz="1200" dirty="0" smtClean="0"/>
              <a:t>y seguimiento en vivo en las redes.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/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Mantenimiento y seguimiento de la revista Gente Corriente (relación con colaboradores, </a:t>
            </a:r>
            <a:r>
              <a:rPr lang="es-ES" sz="1200" dirty="0"/>
              <a:t>elaboración, edición, corrección de </a:t>
            </a:r>
            <a:r>
              <a:rPr lang="es-ES" sz="1200" dirty="0" smtClean="0"/>
              <a:t>artículos, </a:t>
            </a:r>
            <a:r>
              <a:rPr lang="es-ES" sz="1200" dirty="0" err="1" smtClean="0"/>
              <a:t>etc</a:t>
            </a:r>
            <a:r>
              <a:rPr lang="es-ES" sz="1200" dirty="0" smtClean="0"/>
              <a:t>)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/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/>
              <a:t>Realización del </a:t>
            </a:r>
            <a:r>
              <a:rPr lang="es-ES" sz="1200" dirty="0" err="1" smtClean="0"/>
              <a:t>mailing</a:t>
            </a:r>
            <a:r>
              <a:rPr lang="es-ES" sz="1200" dirty="0" smtClean="0"/>
              <a:t> informativo semanal y mantenimiento de la páginas web oficial.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26" y="1283259"/>
            <a:ext cx="1629426" cy="14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37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511660" y="140348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>
                <a:latin typeface="Gotham Bold" pitchFamily="50" charset="0"/>
                <a:cs typeface="Gotham Bold" pitchFamily="50" charset="0"/>
              </a:rPr>
              <a:t>DEBILIDADES/MEJORAS</a:t>
            </a:r>
            <a:endParaRPr lang="es-ES" u="sng" dirty="0"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1997546"/>
            <a:ext cx="64807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Casi ausencia de ruedas de prensa. 2 en 5 meses. 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Necesidad de mejorar la comunicación interna (se está intentando reforzar a través de los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mailings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semanales) 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Concentración de las tareas de la Comisión de Comunicación en 5-6 personas.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Retraso en la puesta en marcha de la Plataforma de Participación.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Ausencia de elaboración de vídeos propios.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Agilizar la capacidad de respuesta en un acontecimiento relevante. 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Problemas en la distribución de la revista Gente Corriente.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Mayor uso de las redes sociales por parte de los concejales. </a:t>
            </a: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04197"/>
            <a:ext cx="972221" cy="8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57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321768" y="13314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>
                <a:latin typeface="Gotham Bold" pitchFamily="50" charset="0"/>
                <a:cs typeface="Gotham Bold" pitchFamily="50" charset="0"/>
              </a:rPr>
              <a:t>METAS A CONSEGUIR</a:t>
            </a:r>
            <a:endParaRPr lang="es-ES" u="sng" dirty="0"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31640" y="1916832"/>
            <a:ext cx="64807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Contar con un pack de ruedas de prensa (atril, vídeo, micro) 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  para poder realizar vídeos propios. 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Establecimiento de una red de distribución del Gente Corriente que permita el reparto de un mayor número de ejemplares en lugares diferentes.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Difusión masiva y animación en redes al uso de la próxima Plataforma de Participación.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Incremento del número de personas involucradas en la Comisión de Comunicación.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Pulir y matizar nuestro mensaje político y mantener una coordinación entre los concejales para consensuarlo.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Realizar talleres para fomentar el uso de las redes sociales entre los simpatizantes de Ganemos Jerez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22092"/>
            <a:ext cx="969195" cy="11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1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109</TotalTime>
  <Words>495</Words>
  <Application>Microsoft Office PowerPoint</Application>
  <PresentationFormat>Presentación en pantalla (4:3)</PresentationFormat>
  <Paragraphs>59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Chincheta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</dc:creator>
  <cp:lastModifiedBy>Ale</cp:lastModifiedBy>
  <cp:revision>10</cp:revision>
  <dcterms:created xsi:type="dcterms:W3CDTF">2016-02-02T07:50:48Z</dcterms:created>
  <dcterms:modified xsi:type="dcterms:W3CDTF">2016-02-02T09:40:18Z</dcterms:modified>
</cp:coreProperties>
</file>