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52" r:id="rId2"/>
    <p:sldId id="445" r:id="rId3"/>
    <p:sldId id="353" r:id="rId4"/>
    <p:sldId id="356" r:id="rId5"/>
    <p:sldId id="322" r:id="rId6"/>
    <p:sldId id="345" r:id="rId7"/>
    <p:sldId id="432" r:id="rId8"/>
    <p:sldId id="386" r:id="rId9"/>
    <p:sldId id="385" r:id="rId10"/>
    <p:sldId id="395" r:id="rId11"/>
    <p:sldId id="425" r:id="rId12"/>
    <p:sldId id="424" r:id="rId13"/>
    <p:sldId id="438" r:id="rId14"/>
    <p:sldId id="391" r:id="rId15"/>
    <p:sldId id="417" r:id="rId16"/>
    <p:sldId id="388" r:id="rId17"/>
    <p:sldId id="336" r:id="rId18"/>
    <p:sldId id="421" r:id="rId19"/>
    <p:sldId id="373" r:id="rId20"/>
    <p:sldId id="418" r:id="rId21"/>
    <p:sldId id="349" r:id="rId22"/>
    <p:sldId id="361" r:id="rId23"/>
    <p:sldId id="410" r:id="rId24"/>
    <p:sldId id="331" r:id="rId25"/>
    <p:sldId id="411" r:id="rId26"/>
    <p:sldId id="429" r:id="rId27"/>
    <p:sldId id="342" r:id="rId28"/>
    <p:sldId id="434" r:id="rId29"/>
    <p:sldId id="389" r:id="rId30"/>
    <p:sldId id="409" r:id="rId31"/>
    <p:sldId id="415" r:id="rId32"/>
    <p:sldId id="444" r:id="rId33"/>
    <p:sldId id="420" r:id="rId34"/>
    <p:sldId id="431" r:id="rId35"/>
    <p:sldId id="428" r:id="rId36"/>
    <p:sldId id="435" r:id="rId37"/>
    <p:sldId id="442" r:id="rId38"/>
    <p:sldId id="443" r:id="rId39"/>
    <p:sldId id="383" r:id="rId40"/>
    <p:sldId id="362" r:id="rId4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imes New Roman" pitchFamily="18" charset="0"/>
        <a:ea typeface="+mn-ea"/>
        <a:cs typeface="Arial" charset="0"/>
      </a:defRPr>
    </a:lvl1pPr>
    <a:lvl2pPr marL="457200" algn="l" rtl="0" fontAlgn="base">
      <a:spcBef>
        <a:spcPct val="0"/>
      </a:spcBef>
      <a:spcAft>
        <a:spcPct val="0"/>
      </a:spcAft>
      <a:defRPr kern="1200">
        <a:solidFill>
          <a:schemeClr val="tx1"/>
        </a:solidFill>
        <a:latin typeface="Times New Roman" pitchFamily="18" charset="0"/>
        <a:ea typeface="+mn-ea"/>
        <a:cs typeface="Arial" charset="0"/>
      </a:defRPr>
    </a:lvl2pPr>
    <a:lvl3pPr marL="914400" algn="l" rtl="0" fontAlgn="base">
      <a:spcBef>
        <a:spcPct val="0"/>
      </a:spcBef>
      <a:spcAft>
        <a:spcPct val="0"/>
      </a:spcAft>
      <a:defRPr kern="1200">
        <a:solidFill>
          <a:schemeClr val="tx1"/>
        </a:solidFill>
        <a:latin typeface="Times New Roman" pitchFamily="18" charset="0"/>
        <a:ea typeface="+mn-ea"/>
        <a:cs typeface="Arial" charset="0"/>
      </a:defRPr>
    </a:lvl3pPr>
    <a:lvl4pPr marL="1371600" algn="l" rtl="0" fontAlgn="base">
      <a:spcBef>
        <a:spcPct val="0"/>
      </a:spcBef>
      <a:spcAft>
        <a:spcPct val="0"/>
      </a:spcAft>
      <a:defRPr kern="1200">
        <a:solidFill>
          <a:schemeClr val="tx1"/>
        </a:solidFill>
        <a:latin typeface="Times New Roman" pitchFamily="18" charset="0"/>
        <a:ea typeface="+mn-ea"/>
        <a:cs typeface="Arial" charset="0"/>
      </a:defRPr>
    </a:lvl4pPr>
    <a:lvl5pPr marL="1828800" algn="l" rtl="0" fontAlgn="base">
      <a:spcBef>
        <a:spcPct val="0"/>
      </a:spcBef>
      <a:spcAft>
        <a:spcPct val="0"/>
      </a:spcAft>
      <a:defRPr kern="1200">
        <a:solidFill>
          <a:schemeClr val="tx1"/>
        </a:solidFill>
        <a:latin typeface="Times New Roman" pitchFamily="18" charset="0"/>
        <a:ea typeface="+mn-ea"/>
        <a:cs typeface="Arial" charset="0"/>
      </a:defRPr>
    </a:lvl5pPr>
    <a:lvl6pPr marL="2286000" algn="l" defTabSz="914400" rtl="0" eaLnBrk="1" latinLnBrk="0" hangingPunct="1">
      <a:defRPr kern="1200">
        <a:solidFill>
          <a:schemeClr val="tx1"/>
        </a:solidFill>
        <a:latin typeface="Times New Roman" pitchFamily="18" charset="0"/>
        <a:ea typeface="+mn-ea"/>
        <a:cs typeface="Arial" charset="0"/>
      </a:defRPr>
    </a:lvl6pPr>
    <a:lvl7pPr marL="2743200" algn="l" defTabSz="914400" rtl="0" eaLnBrk="1" latinLnBrk="0" hangingPunct="1">
      <a:defRPr kern="1200">
        <a:solidFill>
          <a:schemeClr val="tx1"/>
        </a:solidFill>
        <a:latin typeface="Times New Roman" pitchFamily="18" charset="0"/>
        <a:ea typeface="+mn-ea"/>
        <a:cs typeface="Arial" charset="0"/>
      </a:defRPr>
    </a:lvl7pPr>
    <a:lvl8pPr marL="3200400" algn="l" defTabSz="914400" rtl="0" eaLnBrk="1" latinLnBrk="0" hangingPunct="1">
      <a:defRPr kern="1200">
        <a:solidFill>
          <a:schemeClr val="tx1"/>
        </a:solidFill>
        <a:latin typeface="Times New Roman" pitchFamily="18" charset="0"/>
        <a:ea typeface="+mn-ea"/>
        <a:cs typeface="Arial" charset="0"/>
      </a:defRPr>
    </a:lvl8pPr>
    <a:lvl9pPr marL="3657600" algn="l" defTabSz="914400" rtl="0" eaLnBrk="1" latinLnBrk="0" hangingPunct="1">
      <a:defRPr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619" autoAdjust="0"/>
    <p:restoredTop sz="93073" autoAdjust="0"/>
  </p:normalViewPr>
  <p:slideViewPr>
    <p:cSldViewPr>
      <p:cViewPr varScale="1">
        <p:scale>
          <a:sx n="66" d="100"/>
          <a:sy n="66" d="100"/>
        </p:scale>
        <p:origin x="-1698" y="-96"/>
      </p:cViewPr>
      <p:guideLst>
        <p:guide orient="horz" pos="2160"/>
        <p:guide pos="2880"/>
      </p:guideLst>
    </p:cSldViewPr>
  </p:slideViewPr>
  <p:notesTextViewPr>
    <p:cViewPr>
      <p:scale>
        <a:sx n="1" d="1"/>
        <a:sy n="1" d="1"/>
      </p:scale>
      <p:origin x="0" y="0"/>
    </p:cViewPr>
  </p:notesTextViewPr>
  <p:sorterViewPr>
    <p:cViewPr>
      <p:scale>
        <a:sx n="100" d="100"/>
        <a:sy n="100" d="100"/>
      </p:scale>
      <p:origin x="0" y="16158"/>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cs typeface="+mn-cs"/>
              </a:defRPr>
            </a:lvl1pPr>
          </a:lstStyle>
          <a:p>
            <a:pPr>
              <a:defRPr/>
            </a:pPr>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eaLnBrk="0" hangingPunct="0">
              <a:defRPr sz="1200">
                <a:cs typeface="+mn-cs"/>
              </a:defRPr>
            </a:lvl1pPr>
          </a:lstStyle>
          <a:p>
            <a:pPr>
              <a:defRPr/>
            </a:pPr>
            <a:fld id="{D60BD8D5-8E0D-4E02-8C5B-F8ADFFBFA657}" type="datetimeFigureOut">
              <a:rPr lang="es-ES"/>
              <a:pPr>
                <a:defRPr/>
              </a:pPr>
              <a:t>19/10/2017</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S" noProof="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0" hangingPunct="0">
              <a:defRPr sz="1200">
                <a:cs typeface="+mn-cs"/>
              </a:defRPr>
            </a:lvl1pPr>
          </a:lstStyle>
          <a:p>
            <a:pPr>
              <a:defRPr/>
            </a:pPr>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0" hangingPunct="0">
              <a:defRPr sz="1200">
                <a:cs typeface="+mn-cs"/>
              </a:defRPr>
            </a:lvl1pPr>
          </a:lstStyle>
          <a:p>
            <a:pPr>
              <a:defRPr/>
            </a:pPr>
            <a:fld id="{61359FFB-5CEB-4648-863B-9E0F9BFF43AA}" type="slidenum">
              <a:rPr lang="es-ES"/>
              <a:pPr>
                <a:defRPr/>
              </a:pPr>
              <a:t>‹Nº›</a:t>
            </a:fld>
            <a:endParaRPr 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11"/>
          <p:cNvSpPr txBox="1">
            <a:spLocks noGrp="1" noChangeArrowheads="1"/>
          </p:cNvSpPr>
          <p:nvPr/>
        </p:nvSpPr>
        <p:spPr bwMode="auto">
          <a:xfrm>
            <a:off x="4021138" y="9721850"/>
            <a:ext cx="3068637" cy="501650"/>
          </a:xfrm>
          <a:prstGeom prst="rect">
            <a:avLst/>
          </a:prstGeom>
          <a:noFill/>
          <a:ln w="9525">
            <a:noFill/>
            <a:miter lim="800000"/>
            <a:headEnd/>
            <a:tailEnd/>
          </a:ln>
        </p:spPr>
        <p:txBody>
          <a:bodyPr lIns="97488" tIns="50694" rIns="97488" bIns="50694" anchor="b"/>
          <a:lstStyle/>
          <a:p>
            <a:pPr marL="233363" indent="-225425" algn="r">
              <a:buSzPct val="45000"/>
              <a:tabLst>
                <a:tab pos="485775" algn="l"/>
                <a:tab pos="973138" algn="l"/>
                <a:tab pos="1458913" algn="l"/>
                <a:tab pos="1946275" algn="l"/>
                <a:tab pos="2432050" algn="l"/>
                <a:tab pos="2919413" algn="l"/>
              </a:tabLst>
            </a:pPr>
            <a:fld id="{B8B139AB-F821-4F7A-81B3-BD79BCDF9674}" type="slidenum">
              <a:rPr lang="es-ES" altLang="es-ES" sz="1300">
                <a:solidFill>
                  <a:srgbClr val="000000"/>
                </a:solidFill>
                <a:cs typeface="Segoe UI" pitchFamily="34" charset="0"/>
              </a:rPr>
              <a:pPr marL="233363" indent="-225425" algn="r">
                <a:buSzPct val="45000"/>
                <a:tabLst>
                  <a:tab pos="485775" algn="l"/>
                  <a:tab pos="973138" algn="l"/>
                  <a:tab pos="1458913" algn="l"/>
                  <a:tab pos="1946275" algn="l"/>
                  <a:tab pos="2432050" algn="l"/>
                  <a:tab pos="2919413" algn="l"/>
                </a:tabLst>
              </a:pPr>
              <a:t>19</a:t>
            </a:fld>
            <a:endParaRPr lang="es-ES" altLang="es-ES" sz="1300">
              <a:solidFill>
                <a:srgbClr val="000000"/>
              </a:solidFill>
              <a:cs typeface="Segoe UI" pitchFamily="34" charset="0"/>
            </a:endParaRPr>
          </a:p>
        </p:txBody>
      </p:sp>
      <p:sp>
        <p:nvSpPr>
          <p:cNvPr id="33795" name="Text Box 1"/>
          <p:cNvSpPr txBox="1">
            <a:spLocks noChangeArrowheads="1"/>
          </p:cNvSpPr>
          <p:nvPr/>
        </p:nvSpPr>
        <p:spPr bwMode="auto">
          <a:xfrm>
            <a:off x="4021138" y="9721850"/>
            <a:ext cx="3076575" cy="511175"/>
          </a:xfrm>
          <a:prstGeom prst="rect">
            <a:avLst/>
          </a:prstGeom>
          <a:noFill/>
          <a:ln w="9525">
            <a:noFill/>
            <a:miter lim="800000"/>
            <a:headEnd/>
            <a:tailEnd/>
          </a:ln>
        </p:spPr>
        <p:txBody>
          <a:bodyPr lIns="97488" tIns="50694" rIns="97488" bIns="50694" anchor="b"/>
          <a:lstStyle/>
          <a:p>
            <a:pPr algn="r">
              <a:tabLst>
                <a:tab pos="0" algn="l"/>
                <a:tab pos="484188" algn="l"/>
                <a:tab pos="971550" algn="l"/>
                <a:tab pos="1457325" algn="l"/>
                <a:tab pos="1944688" algn="l"/>
                <a:tab pos="2430463" algn="l"/>
                <a:tab pos="2917825" algn="l"/>
                <a:tab pos="3403600" algn="l"/>
                <a:tab pos="3890963" algn="l"/>
                <a:tab pos="4376738" algn="l"/>
                <a:tab pos="4864100" algn="l"/>
                <a:tab pos="5349875" algn="l"/>
                <a:tab pos="5837238" algn="l"/>
                <a:tab pos="6324600" algn="l"/>
                <a:tab pos="6810375" algn="l"/>
                <a:tab pos="7297738" algn="l"/>
                <a:tab pos="7783513" algn="l"/>
                <a:tab pos="8270875" algn="l"/>
                <a:tab pos="8756650" algn="l"/>
                <a:tab pos="9244013" algn="l"/>
                <a:tab pos="9729788" algn="l"/>
              </a:tabLst>
            </a:pPr>
            <a:fld id="{699A6C4B-7F11-4AEF-A4E0-CE119A1C5C0E}" type="slidenum">
              <a:rPr lang="es-ES" altLang="es-ES" sz="1300">
                <a:solidFill>
                  <a:srgbClr val="FFFFFF"/>
                </a:solidFill>
                <a:latin typeface="Arial" charset="0"/>
              </a:rPr>
              <a:pPr algn="r">
                <a:tabLst>
                  <a:tab pos="0" algn="l"/>
                  <a:tab pos="484188" algn="l"/>
                  <a:tab pos="971550" algn="l"/>
                  <a:tab pos="1457325" algn="l"/>
                  <a:tab pos="1944688" algn="l"/>
                  <a:tab pos="2430463" algn="l"/>
                  <a:tab pos="2917825" algn="l"/>
                  <a:tab pos="3403600" algn="l"/>
                  <a:tab pos="3890963" algn="l"/>
                  <a:tab pos="4376738" algn="l"/>
                  <a:tab pos="4864100" algn="l"/>
                  <a:tab pos="5349875" algn="l"/>
                  <a:tab pos="5837238" algn="l"/>
                  <a:tab pos="6324600" algn="l"/>
                  <a:tab pos="6810375" algn="l"/>
                  <a:tab pos="7297738" algn="l"/>
                  <a:tab pos="7783513" algn="l"/>
                  <a:tab pos="8270875" algn="l"/>
                  <a:tab pos="8756650" algn="l"/>
                  <a:tab pos="9244013" algn="l"/>
                  <a:tab pos="9729788" algn="l"/>
                </a:tabLst>
              </a:pPr>
              <a:t>19</a:t>
            </a:fld>
            <a:endParaRPr lang="es-ES" altLang="es-ES" sz="1300">
              <a:solidFill>
                <a:srgbClr val="FFFFFF"/>
              </a:solidFill>
              <a:latin typeface="Arial" charset="0"/>
            </a:endParaRPr>
          </a:p>
        </p:txBody>
      </p:sp>
      <p:sp>
        <p:nvSpPr>
          <p:cNvPr id="33796" name="Rectangle 2"/>
          <p:cNvSpPr>
            <a:spLocks noGrp="1" noRot="1" noChangeAspect="1" noChangeArrowheads="1" noTextEdit="1"/>
          </p:cNvSpPr>
          <p:nvPr>
            <p:ph type="sldImg"/>
          </p:nvPr>
        </p:nvSpPr>
        <p:spPr bwMode="auto">
          <a:xfrm>
            <a:off x="992188" y="768350"/>
            <a:ext cx="5114925" cy="3836988"/>
          </a:xfrm>
          <a:solidFill>
            <a:srgbClr val="FFFFFF"/>
          </a:solidFill>
          <a:ln>
            <a:solidFill>
              <a:srgbClr val="000000"/>
            </a:solidFill>
            <a:miter lim="800000"/>
            <a:headEnd/>
            <a:tailEnd/>
          </a:ln>
        </p:spPr>
      </p:sp>
      <p:sp>
        <p:nvSpPr>
          <p:cNvPr id="33797" name="Text Box 3"/>
          <p:cNvSpPr txBox="1">
            <a:spLocks noChangeArrowheads="1"/>
          </p:cNvSpPr>
          <p:nvPr/>
        </p:nvSpPr>
        <p:spPr bwMode="auto">
          <a:xfrm>
            <a:off x="709613" y="4860925"/>
            <a:ext cx="5680075" cy="4605338"/>
          </a:xfrm>
          <a:prstGeom prst="rect">
            <a:avLst/>
          </a:prstGeom>
          <a:noFill/>
          <a:ln w="9525">
            <a:noFill/>
            <a:miter lim="800000"/>
            <a:headEnd/>
            <a:tailEnd/>
          </a:ln>
        </p:spPr>
        <p:txBody>
          <a:bodyPr lIns="99048" tIns="49524" rIns="99048" bIns="49524"/>
          <a:lstStyle/>
          <a:p>
            <a:pPr>
              <a:lnSpc>
                <a:spcPct val="90000"/>
              </a:lnSpc>
              <a:spcBef>
                <a:spcPts val="488"/>
              </a:spcBef>
              <a:tabLst>
                <a:tab pos="0" algn="l"/>
                <a:tab pos="484188" algn="l"/>
                <a:tab pos="971550" algn="l"/>
                <a:tab pos="1457325" algn="l"/>
                <a:tab pos="1944688" algn="l"/>
                <a:tab pos="2430463" algn="l"/>
                <a:tab pos="2917825" algn="l"/>
                <a:tab pos="3403600" algn="l"/>
                <a:tab pos="3890963" algn="l"/>
                <a:tab pos="4376738" algn="l"/>
                <a:tab pos="4864100" algn="l"/>
                <a:tab pos="5349875" algn="l"/>
                <a:tab pos="5837238" algn="l"/>
                <a:tab pos="6324600" algn="l"/>
                <a:tab pos="6810375" algn="l"/>
                <a:tab pos="7297738" algn="l"/>
                <a:tab pos="7783513" algn="l"/>
                <a:tab pos="8270875" algn="l"/>
                <a:tab pos="8756650" algn="l"/>
                <a:tab pos="9244013" algn="l"/>
                <a:tab pos="9729788" algn="l"/>
              </a:tabLst>
            </a:pPr>
            <a:r>
              <a:rPr lang="es-ES" altLang="es-ES" sz="1300" b="1" u="sng">
                <a:solidFill>
                  <a:srgbClr val="000000"/>
                </a:solidFill>
                <a:latin typeface="Arial" charset="0"/>
              </a:rPr>
              <a:t>Marginación</a:t>
            </a:r>
          </a:p>
          <a:p>
            <a:pPr>
              <a:lnSpc>
                <a:spcPct val="90000"/>
              </a:lnSpc>
              <a:spcBef>
                <a:spcPts val="488"/>
              </a:spcBef>
              <a:tabLst>
                <a:tab pos="0" algn="l"/>
                <a:tab pos="484188" algn="l"/>
                <a:tab pos="971550" algn="l"/>
                <a:tab pos="1457325" algn="l"/>
                <a:tab pos="1944688" algn="l"/>
                <a:tab pos="2430463" algn="l"/>
                <a:tab pos="2917825" algn="l"/>
                <a:tab pos="3403600" algn="l"/>
                <a:tab pos="3890963" algn="l"/>
                <a:tab pos="4376738" algn="l"/>
                <a:tab pos="4864100" algn="l"/>
                <a:tab pos="5349875" algn="l"/>
                <a:tab pos="5837238" algn="l"/>
                <a:tab pos="6324600" algn="l"/>
                <a:tab pos="6810375" algn="l"/>
                <a:tab pos="7297738" algn="l"/>
                <a:tab pos="7783513" algn="l"/>
                <a:tab pos="8270875" algn="l"/>
                <a:tab pos="8756650" algn="l"/>
                <a:tab pos="9244013" algn="l"/>
                <a:tab pos="9729788" algn="l"/>
              </a:tabLst>
            </a:pPr>
            <a:r>
              <a:rPr lang="es-ES" altLang="es-ES" sz="1300">
                <a:solidFill>
                  <a:srgbClr val="000000"/>
                </a:solidFill>
                <a:latin typeface="Arial" charset="0"/>
              </a:rPr>
              <a:t>El  objetivo de  esta área se centra en la lucha por un  efectivo cumplimiento del derecho a  la vivienda digna ,que encuentra  uno de sus mayores retos en la  erradicación de los núcleos chabolistas. No se trata  de eliminarlos físicamente sino de  ahondar en las causas que los  crearon, permiten y alimentan  y proponer alternativas  que acaben  con este estado de exclusión social.</a:t>
            </a:r>
          </a:p>
          <a:p>
            <a:pPr>
              <a:lnSpc>
                <a:spcPct val="90000"/>
              </a:lnSpc>
              <a:spcBef>
                <a:spcPts val="488"/>
              </a:spcBef>
              <a:tabLst>
                <a:tab pos="0" algn="l"/>
                <a:tab pos="484188" algn="l"/>
                <a:tab pos="971550" algn="l"/>
                <a:tab pos="1457325" algn="l"/>
                <a:tab pos="1944688" algn="l"/>
                <a:tab pos="2430463" algn="l"/>
                <a:tab pos="2917825" algn="l"/>
                <a:tab pos="3403600" algn="l"/>
                <a:tab pos="3890963" algn="l"/>
                <a:tab pos="4376738" algn="l"/>
                <a:tab pos="4864100" algn="l"/>
                <a:tab pos="5349875" algn="l"/>
                <a:tab pos="5837238" algn="l"/>
                <a:tab pos="6324600" algn="l"/>
                <a:tab pos="6810375" algn="l"/>
                <a:tab pos="7297738" algn="l"/>
                <a:tab pos="7783513" algn="l"/>
                <a:tab pos="8270875" algn="l"/>
                <a:tab pos="8756650" algn="l"/>
                <a:tab pos="9244013" algn="l"/>
                <a:tab pos="9729788" algn="l"/>
              </a:tabLst>
            </a:pPr>
            <a:r>
              <a:rPr lang="es-ES" altLang="es-ES" sz="1300" b="1" u="sng">
                <a:solidFill>
                  <a:srgbClr val="000000"/>
                </a:solidFill>
                <a:latin typeface="Arial" charset="0"/>
              </a:rPr>
              <a:t>Solidaridad Internacional</a:t>
            </a:r>
            <a:r>
              <a:rPr lang="es-ES" altLang="es-ES" sz="1300">
                <a:solidFill>
                  <a:srgbClr val="000000"/>
                </a:solidFill>
                <a:latin typeface="Arial" charset="0"/>
              </a:rPr>
              <a:t> </a:t>
            </a:r>
          </a:p>
          <a:p>
            <a:pPr>
              <a:lnSpc>
                <a:spcPct val="90000"/>
              </a:lnSpc>
              <a:spcBef>
                <a:spcPts val="488"/>
              </a:spcBef>
              <a:tabLst>
                <a:tab pos="0" algn="l"/>
                <a:tab pos="484188" algn="l"/>
                <a:tab pos="971550" algn="l"/>
                <a:tab pos="1457325" algn="l"/>
                <a:tab pos="1944688" algn="l"/>
                <a:tab pos="2430463" algn="l"/>
                <a:tab pos="2917825" algn="l"/>
                <a:tab pos="3403600" algn="l"/>
                <a:tab pos="3890963" algn="l"/>
                <a:tab pos="4376738" algn="l"/>
                <a:tab pos="4864100" algn="l"/>
                <a:tab pos="5349875" algn="l"/>
                <a:tab pos="5837238" algn="l"/>
                <a:tab pos="6324600" algn="l"/>
                <a:tab pos="6810375" algn="l"/>
                <a:tab pos="7297738" algn="l"/>
                <a:tab pos="7783513" algn="l"/>
                <a:tab pos="8270875" algn="l"/>
                <a:tab pos="8756650" algn="l"/>
                <a:tab pos="9244013" algn="l"/>
                <a:tab pos="9729788" algn="l"/>
              </a:tabLst>
            </a:pPr>
            <a:r>
              <a:rPr lang="es-ES" altLang="es-ES" sz="1300">
                <a:solidFill>
                  <a:srgbClr val="000000"/>
                </a:solidFill>
                <a:latin typeface="Arial" charset="0"/>
              </a:rPr>
              <a:t>El área de solidaridad internacional denuncia  fundamentalmente la violación de los derechos humanos  fuera de nuestras fronteras .Hasta  ahora se han realizado denuncias en Oriente Medio ,el Magreb , en América  Latina y África Subsahariana.</a:t>
            </a:r>
          </a:p>
          <a:p>
            <a:pPr>
              <a:lnSpc>
                <a:spcPct val="90000"/>
              </a:lnSpc>
              <a:spcBef>
                <a:spcPts val="488"/>
              </a:spcBef>
              <a:tabLst>
                <a:tab pos="0" algn="l"/>
                <a:tab pos="484188" algn="l"/>
                <a:tab pos="971550" algn="l"/>
                <a:tab pos="1457325" algn="l"/>
                <a:tab pos="1944688" algn="l"/>
                <a:tab pos="2430463" algn="l"/>
                <a:tab pos="2917825" algn="l"/>
                <a:tab pos="3403600" algn="l"/>
                <a:tab pos="3890963" algn="l"/>
                <a:tab pos="4376738" algn="l"/>
                <a:tab pos="4864100" algn="l"/>
                <a:tab pos="5349875" algn="l"/>
                <a:tab pos="5837238" algn="l"/>
                <a:tab pos="6324600" algn="l"/>
                <a:tab pos="6810375" algn="l"/>
                <a:tab pos="7297738" algn="l"/>
                <a:tab pos="7783513" algn="l"/>
                <a:tab pos="8270875" algn="l"/>
                <a:tab pos="8756650" algn="l"/>
                <a:tab pos="9244013" algn="l"/>
                <a:tab pos="9729788" algn="l"/>
              </a:tabLst>
            </a:pPr>
            <a:r>
              <a:rPr lang="es-ES" altLang="es-ES" sz="1300" b="1" u="sng">
                <a:solidFill>
                  <a:srgbClr val="000000"/>
                </a:solidFill>
                <a:latin typeface="Arial" charset="0"/>
              </a:rPr>
              <a:t>Cárceles </a:t>
            </a:r>
          </a:p>
          <a:p>
            <a:pPr>
              <a:lnSpc>
                <a:spcPct val="90000"/>
              </a:lnSpc>
              <a:spcBef>
                <a:spcPts val="488"/>
              </a:spcBef>
              <a:tabLst>
                <a:tab pos="0" algn="l"/>
                <a:tab pos="484188" algn="l"/>
                <a:tab pos="971550" algn="l"/>
                <a:tab pos="1457325" algn="l"/>
                <a:tab pos="1944688" algn="l"/>
                <a:tab pos="2430463" algn="l"/>
                <a:tab pos="2917825" algn="l"/>
                <a:tab pos="3403600" algn="l"/>
                <a:tab pos="3890963" algn="l"/>
                <a:tab pos="4376738" algn="l"/>
                <a:tab pos="4864100" algn="l"/>
                <a:tab pos="5349875" algn="l"/>
                <a:tab pos="5837238" algn="l"/>
                <a:tab pos="6324600" algn="l"/>
                <a:tab pos="6810375" algn="l"/>
                <a:tab pos="7297738" algn="l"/>
                <a:tab pos="7783513" algn="l"/>
                <a:tab pos="8270875" algn="l"/>
                <a:tab pos="8756650" algn="l"/>
                <a:tab pos="9244013" algn="l"/>
                <a:tab pos="9729788" algn="l"/>
              </a:tabLst>
            </a:pPr>
            <a:r>
              <a:rPr lang="es-ES" altLang="es-ES" sz="1300">
                <a:solidFill>
                  <a:srgbClr val="000000"/>
                </a:solidFill>
                <a:latin typeface="Arial" charset="0"/>
              </a:rPr>
              <a:t>Desde el área de cárceles  se trabaja  con la población reclusa  y con los  familiares  de esta, mediante  dos  vías :</a:t>
            </a:r>
          </a:p>
          <a:p>
            <a:pPr>
              <a:lnSpc>
                <a:spcPct val="90000"/>
              </a:lnSpc>
              <a:spcBef>
                <a:spcPts val="488"/>
              </a:spcBef>
              <a:tabLst>
                <a:tab pos="0" algn="l"/>
                <a:tab pos="484188" algn="l"/>
                <a:tab pos="971550" algn="l"/>
                <a:tab pos="1457325" algn="l"/>
                <a:tab pos="1944688" algn="l"/>
                <a:tab pos="2430463" algn="l"/>
                <a:tab pos="2917825" algn="l"/>
                <a:tab pos="3403600" algn="l"/>
                <a:tab pos="3890963" algn="l"/>
                <a:tab pos="4376738" algn="l"/>
                <a:tab pos="4864100" algn="l"/>
                <a:tab pos="5349875" algn="l"/>
                <a:tab pos="5837238" algn="l"/>
                <a:tab pos="6324600" algn="l"/>
                <a:tab pos="6810375" algn="l"/>
                <a:tab pos="7297738" algn="l"/>
                <a:tab pos="7783513" algn="l"/>
                <a:tab pos="8270875" algn="l"/>
                <a:tab pos="8756650" algn="l"/>
                <a:tab pos="9244013" algn="l"/>
                <a:tab pos="9729788" algn="l"/>
              </a:tabLst>
            </a:pPr>
            <a:r>
              <a:rPr lang="es-ES" altLang="es-ES" sz="1300">
                <a:solidFill>
                  <a:srgbClr val="000000"/>
                </a:solidFill>
                <a:latin typeface="Arial" charset="0"/>
              </a:rPr>
              <a:t>-Asesoría  jurídica  en la que se orienta a la persona presa y a sus familiares  sobre temas  relacionados  con sus derechos: traslados, permisos de salida, excarcelación por enfermedad etc.</a:t>
            </a:r>
          </a:p>
          <a:p>
            <a:pPr>
              <a:lnSpc>
                <a:spcPct val="90000"/>
              </a:lnSpc>
              <a:spcBef>
                <a:spcPts val="488"/>
              </a:spcBef>
              <a:tabLst>
                <a:tab pos="0" algn="l"/>
                <a:tab pos="484188" algn="l"/>
                <a:tab pos="971550" algn="l"/>
                <a:tab pos="1457325" algn="l"/>
                <a:tab pos="1944688" algn="l"/>
                <a:tab pos="2430463" algn="l"/>
                <a:tab pos="2917825" algn="l"/>
                <a:tab pos="3403600" algn="l"/>
                <a:tab pos="3890963" algn="l"/>
                <a:tab pos="4376738" algn="l"/>
                <a:tab pos="4864100" algn="l"/>
                <a:tab pos="5349875" algn="l"/>
                <a:tab pos="5837238" algn="l"/>
                <a:tab pos="6324600" algn="l"/>
                <a:tab pos="6810375" algn="l"/>
                <a:tab pos="7297738" algn="l"/>
                <a:tab pos="7783513" algn="l"/>
                <a:tab pos="8270875" algn="l"/>
                <a:tab pos="8756650" algn="l"/>
                <a:tab pos="9244013" algn="l"/>
                <a:tab pos="9729788" algn="l"/>
              </a:tabLst>
            </a:pPr>
            <a:r>
              <a:rPr lang="es-ES" altLang="es-ES" sz="1300">
                <a:solidFill>
                  <a:srgbClr val="000000"/>
                </a:solidFill>
                <a:latin typeface="Arial" charset="0"/>
              </a:rPr>
              <a:t>-Asamblea  mensual  con los familiares de presos  en la que se trabaja la formación y la denuncia social.</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154"/>
          <p:cNvGrpSpPr>
            <a:grpSpLocks/>
          </p:cNvGrpSpPr>
          <p:nvPr/>
        </p:nvGrpSpPr>
        <p:grpSpPr bwMode="auto">
          <a:xfrm>
            <a:off x="-30163" y="6350"/>
            <a:ext cx="9194801" cy="6834188"/>
            <a:chOff x="-19" y="4"/>
            <a:chExt cx="5792" cy="4305"/>
          </a:xfrm>
        </p:grpSpPr>
        <p:grpSp>
          <p:nvGrpSpPr>
            <p:cNvPr id="5" name="Group 43"/>
            <p:cNvGrpSpPr>
              <a:grpSpLocks/>
            </p:cNvGrpSpPr>
            <p:nvPr/>
          </p:nvGrpSpPr>
          <p:grpSpPr bwMode="auto">
            <a:xfrm>
              <a:off x="57" y="4"/>
              <a:ext cx="5603" cy="232"/>
              <a:chOff x="57" y="4"/>
              <a:chExt cx="5603" cy="232"/>
            </a:xfrm>
          </p:grpSpPr>
          <p:sp>
            <p:nvSpPr>
              <p:cNvPr id="116" name="AutoShape 2"/>
              <p:cNvSpPr>
                <a:spLocks noChangeArrowheads="1"/>
              </p:cNvSpPr>
              <p:nvPr/>
            </p:nvSpPr>
            <p:spPr bwMode="auto">
              <a:xfrm flipH="1">
                <a:off x="57" y="4"/>
                <a:ext cx="276" cy="232"/>
              </a:xfrm>
              <a:prstGeom prst="triangle">
                <a:avLst>
                  <a:gd name="adj" fmla="val 49995"/>
                </a:avLst>
              </a:prstGeom>
              <a:solidFill>
                <a:srgbClr val="000000"/>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17" name="AutoShape 3"/>
              <p:cNvSpPr>
                <a:spLocks noChangeArrowheads="1"/>
              </p:cNvSpPr>
              <p:nvPr/>
            </p:nvSpPr>
            <p:spPr bwMode="auto">
              <a:xfrm rot="10800000">
                <a:off x="191" y="4"/>
                <a:ext cx="275" cy="232"/>
              </a:xfrm>
              <a:prstGeom prst="triangle">
                <a:avLst>
                  <a:gd name="adj" fmla="val 49995"/>
                </a:avLst>
              </a:prstGeom>
              <a:solidFill>
                <a:schemeClr val="accent1"/>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18" name="AutoShape 4"/>
              <p:cNvSpPr>
                <a:spLocks noChangeArrowheads="1"/>
              </p:cNvSpPr>
              <p:nvPr/>
            </p:nvSpPr>
            <p:spPr bwMode="auto">
              <a:xfrm flipH="1">
                <a:off x="327" y="4"/>
                <a:ext cx="275" cy="232"/>
              </a:xfrm>
              <a:prstGeom prst="triangle">
                <a:avLst>
                  <a:gd name="adj" fmla="val 49995"/>
                </a:avLst>
              </a:prstGeom>
              <a:solidFill>
                <a:schemeClr val="tx2"/>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19" name="AutoShape 5"/>
              <p:cNvSpPr>
                <a:spLocks noChangeArrowheads="1"/>
              </p:cNvSpPr>
              <p:nvPr/>
            </p:nvSpPr>
            <p:spPr bwMode="auto">
              <a:xfrm rot="10800000">
                <a:off x="460" y="4"/>
                <a:ext cx="275" cy="232"/>
              </a:xfrm>
              <a:prstGeom prst="triangle">
                <a:avLst>
                  <a:gd name="adj" fmla="val 49995"/>
                </a:avLst>
              </a:prstGeom>
              <a:solidFill>
                <a:schemeClr val="folHlink"/>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20" name="AutoShape 6"/>
              <p:cNvSpPr>
                <a:spLocks noChangeArrowheads="1"/>
              </p:cNvSpPr>
              <p:nvPr/>
            </p:nvSpPr>
            <p:spPr bwMode="auto">
              <a:xfrm flipH="1">
                <a:off x="593" y="4"/>
                <a:ext cx="274" cy="232"/>
              </a:xfrm>
              <a:prstGeom prst="triangle">
                <a:avLst>
                  <a:gd name="adj" fmla="val 49995"/>
                </a:avLst>
              </a:prstGeom>
              <a:solidFill>
                <a:schemeClr val="hlink"/>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21" name="AutoShape 7"/>
              <p:cNvSpPr>
                <a:spLocks noChangeArrowheads="1"/>
              </p:cNvSpPr>
              <p:nvPr/>
            </p:nvSpPr>
            <p:spPr bwMode="auto">
              <a:xfrm rot="10800000">
                <a:off x="726" y="4"/>
                <a:ext cx="273" cy="232"/>
              </a:xfrm>
              <a:prstGeom prst="triangle">
                <a:avLst>
                  <a:gd name="adj" fmla="val 49995"/>
                </a:avLst>
              </a:prstGeom>
              <a:solidFill>
                <a:srgbClr val="000000"/>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22" name="AutoShape 8"/>
              <p:cNvSpPr>
                <a:spLocks noChangeArrowheads="1"/>
              </p:cNvSpPr>
              <p:nvPr/>
            </p:nvSpPr>
            <p:spPr bwMode="auto">
              <a:xfrm flipH="1">
                <a:off x="860" y="4"/>
                <a:ext cx="276" cy="232"/>
              </a:xfrm>
              <a:prstGeom prst="triangle">
                <a:avLst>
                  <a:gd name="adj" fmla="val 49995"/>
                </a:avLst>
              </a:prstGeom>
              <a:solidFill>
                <a:schemeClr val="bg2"/>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23" name="AutoShape 9"/>
              <p:cNvSpPr>
                <a:spLocks noChangeArrowheads="1"/>
              </p:cNvSpPr>
              <p:nvPr/>
            </p:nvSpPr>
            <p:spPr bwMode="auto">
              <a:xfrm rot="10800000">
                <a:off x="989" y="4"/>
                <a:ext cx="275" cy="232"/>
              </a:xfrm>
              <a:prstGeom prst="triangle">
                <a:avLst>
                  <a:gd name="adj" fmla="val 49995"/>
                </a:avLst>
              </a:prstGeom>
              <a:solidFill>
                <a:schemeClr val="accent1"/>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24" name="AutoShape 10"/>
              <p:cNvSpPr>
                <a:spLocks noChangeArrowheads="1"/>
              </p:cNvSpPr>
              <p:nvPr/>
            </p:nvSpPr>
            <p:spPr bwMode="auto">
              <a:xfrm flipH="1">
                <a:off x="1125" y="4"/>
                <a:ext cx="276" cy="232"/>
              </a:xfrm>
              <a:prstGeom prst="triangle">
                <a:avLst>
                  <a:gd name="adj" fmla="val 49995"/>
                </a:avLst>
              </a:prstGeom>
              <a:solidFill>
                <a:srgbClr val="000000"/>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25" name="AutoShape 11"/>
              <p:cNvSpPr>
                <a:spLocks noChangeArrowheads="1"/>
              </p:cNvSpPr>
              <p:nvPr/>
            </p:nvSpPr>
            <p:spPr bwMode="auto">
              <a:xfrm rot="10800000">
                <a:off x="1256" y="4"/>
                <a:ext cx="275" cy="232"/>
              </a:xfrm>
              <a:prstGeom prst="triangle">
                <a:avLst>
                  <a:gd name="adj" fmla="val 49995"/>
                </a:avLst>
              </a:prstGeom>
              <a:solidFill>
                <a:schemeClr val="accent2"/>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26" name="AutoShape 12"/>
              <p:cNvSpPr>
                <a:spLocks noChangeArrowheads="1"/>
              </p:cNvSpPr>
              <p:nvPr/>
            </p:nvSpPr>
            <p:spPr bwMode="auto">
              <a:xfrm flipH="1">
                <a:off x="1389" y="4"/>
                <a:ext cx="275" cy="232"/>
              </a:xfrm>
              <a:prstGeom prst="triangle">
                <a:avLst>
                  <a:gd name="adj" fmla="val 49995"/>
                </a:avLst>
              </a:prstGeom>
              <a:solidFill>
                <a:schemeClr val="tx2"/>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27" name="AutoShape 13"/>
              <p:cNvSpPr>
                <a:spLocks noChangeArrowheads="1"/>
              </p:cNvSpPr>
              <p:nvPr/>
            </p:nvSpPr>
            <p:spPr bwMode="auto">
              <a:xfrm rot="10800000">
                <a:off x="1522" y="4"/>
                <a:ext cx="276" cy="232"/>
              </a:xfrm>
              <a:prstGeom prst="triangle">
                <a:avLst>
                  <a:gd name="adj" fmla="val 49995"/>
                </a:avLst>
              </a:prstGeom>
              <a:solidFill>
                <a:schemeClr val="tx1"/>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28" name="AutoShape 14"/>
              <p:cNvSpPr>
                <a:spLocks noChangeArrowheads="1"/>
              </p:cNvSpPr>
              <p:nvPr/>
            </p:nvSpPr>
            <p:spPr bwMode="auto">
              <a:xfrm flipH="1">
                <a:off x="1656" y="4"/>
                <a:ext cx="276" cy="232"/>
              </a:xfrm>
              <a:prstGeom prst="triangle">
                <a:avLst>
                  <a:gd name="adj" fmla="val 49995"/>
                </a:avLst>
              </a:prstGeom>
              <a:solidFill>
                <a:schemeClr val="folHlink"/>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29" name="AutoShape 15"/>
              <p:cNvSpPr>
                <a:spLocks noChangeArrowheads="1"/>
              </p:cNvSpPr>
              <p:nvPr/>
            </p:nvSpPr>
            <p:spPr bwMode="auto">
              <a:xfrm rot="10800000">
                <a:off x="1787" y="4"/>
                <a:ext cx="275" cy="232"/>
              </a:xfrm>
              <a:prstGeom prst="triangle">
                <a:avLst>
                  <a:gd name="adj" fmla="val 49995"/>
                </a:avLst>
              </a:prstGeom>
              <a:solidFill>
                <a:srgbClr val="000000"/>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30" name="AutoShape 16"/>
              <p:cNvSpPr>
                <a:spLocks noChangeArrowheads="1"/>
              </p:cNvSpPr>
              <p:nvPr/>
            </p:nvSpPr>
            <p:spPr bwMode="auto">
              <a:xfrm flipH="1">
                <a:off x="1920" y="4"/>
                <a:ext cx="275" cy="232"/>
              </a:xfrm>
              <a:prstGeom prst="triangle">
                <a:avLst>
                  <a:gd name="adj" fmla="val 49995"/>
                </a:avLst>
              </a:prstGeom>
              <a:solidFill>
                <a:schemeClr val="hlink"/>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31" name="AutoShape 17"/>
              <p:cNvSpPr>
                <a:spLocks noChangeArrowheads="1"/>
              </p:cNvSpPr>
              <p:nvPr/>
            </p:nvSpPr>
            <p:spPr bwMode="auto">
              <a:xfrm rot="10800000">
                <a:off x="2054" y="4"/>
                <a:ext cx="274" cy="232"/>
              </a:xfrm>
              <a:prstGeom prst="triangle">
                <a:avLst>
                  <a:gd name="adj" fmla="val 49995"/>
                </a:avLst>
              </a:prstGeom>
              <a:solidFill>
                <a:schemeClr val="bg2"/>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32" name="AutoShape 18"/>
              <p:cNvSpPr>
                <a:spLocks noChangeArrowheads="1"/>
              </p:cNvSpPr>
              <p:nvPr/>
            </p:nvSpPr>
            <p:spPr bwMode="auto">
              <a:xfrm flipH="1">
                <a:off x="2187" y="4"/>
                <a:ext cx="273" cy="232"/>
              </a:xfrm>
              <a:prstGeom prst="triangle">
                <a:avLst>
                  <a:gd name="adj" fmla="val 49995"/>
                </a:avLst>
              </a:prstGeom>
              <a:solidFill>
                <a:srgbClr val="000000"/>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33" name="AutoShape 19"/>
              <p:cNvSpPr>
                <a:spLocks noChangeArrowheads="1"/>
              </p:cNvSpPr>
              <p:nvPr/>
            </p:nvSpPr>
            <p:spPr bwMode="auto">
              <a:xfrm rot="10800000">
                <a:off x="2317" y="4"/>
                <a:ext cx="275" cy="232"/>
              </a:xfrm>
              <a:prstGeom prst="triangle">
                <a:avLst>
                  <a:gd name="adj" fmla="val 49995"/>
                </a:avLst>
              </a:prstGeom>
              <a:solidFill>
                <a:schemeClr val="accent1"/>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34" name="AutoShape 20"/>
              <p:cNvSpPr>
                <a:spLocks noChangeArrowheads="1"/>
              </p:cNvSpPr>
              <p:nvPr/>
            </p:nvSpPr>
            <p:spPr bwMode="auto">
              <a:xfrm flipH="1">
                <a:off x="2451" y="4"/>
                <a:ext cx="275" cy="232"/>
              </a:xfrm>
              <a:prstGeom prst="triangle">
                <a:avLst>
                  <a:gd name="adj" fmla="val 49995"/>
                </a:avLst>
              </a:prstGeom>
              <a:solidFill>
                <a:schemeClr val="accent2"/>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35" name="AutoShape 21"/>
              <p:cNvSpPr>
                <a:spLocks noChangeArrowheads="1"/>
              </p:cNvSpPr>
              <p:nvPr/>
            </p:nvSpPr>
            <p:spPr bwMode="auto">
              <a:xfrm rot="10800000">
                <a:off x="2584" y="4"/>
                <a:ext cx="276" cy="232"/>
              </a:xfrm>
              <a:prstGeom prst="triangle">
                <a:avLst>
                  <a:gd name="adj" fmla="val 49995"/>
                </a:avLst>
              </a:prstGeom>
              <a:solidFill>
                <a:schemeClr val="tx2"/>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36" name="AutoShape 22"/>
              <p:cNvSpPr>
                <a:spLocks noChangeArrowheads="1"/>
              </p:cNvSpPr>
              <p:nvPr/>
            </p:nvSpPr>
            <p:spPr bwMode="auto">
              <a:xfrm flipH="1">
                <a:off x="2718" y="4"/>
                <a:ext cx="275" cy="232"/>
              </a:xfrm>
              <a:prstGeom prst="triangle">
                <a:avLst>
                  <a:gd name="adj" fmla="val 49995"/>
                </a:avLst>
              </a:prstGeom>
              <a:solidFill>
                <a:schemeClr val="folHlink"/>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37" name="AutoShape 23"/>
              <p:cNvSpPr>
                <a:spLocks noChangeArrowheads="1"/>
              </p:cNvSpPr>
              <p:nvPr/>
            </p:nvSpPr>
            <p:spPr bwMode="auto">
              <a:xfrm rot="10800000">
                <a:off x="2851" y="4"/>
                <a:ext cx="274" cy="232"/>
              </a:xfrm>
              <a:prstGeom prst="triangle">
                <a:avLst>
                  <a:gd name="adj" fmla="val 49995"/>
                </a:avLst>
              </a:prstGeom>
              <a:solidFill>
                <a:srgbClr val="000000"/>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38" name="AutoShape 24"/>
              <p:cNvSpPr>
                <a:spLocks noChangeArrowheads="1"/>
              </p:cNvSpPr>
              <p:nvPr/>
            </p:nvSpPr>
            <p:spPr bwMode="auto">
              <a:xfrm flipH="1">
                <a:off x="2982" y="4"/>
                <a:ext cx="275" cy="232"/>
              </a:xfrm>
              <a:prstGeom prst="triangle">
                <a:avLst>
                  <a:gd name="adj" fmla="val 49995"/>
                </a:avLst>
              </a:prstGeom>
              <a:solidFill>
                <a:schemeClr val="hlink"/>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39" name="AutoShape 25"/>
              <p:cNvSpPr>
                <a:spLocks noChangeArrowheads="1"/>
              </p:cNvSpPr>
              <p:nvPr/>
            </p:nvSpPr>
            <p:spPr bwMode="auto">
              <a:xfrm rot="10800000">
                <a:off x="3115" y="4"/>
                <a:ext cx="276" cy="232"/>
              </a:xfrm>
              <a:prstGeom prst="triangle">
                <a:avLst>
                  <a:gd name="adj" fmla="val 49995"/>
                </a:avLst>
              </a:prstGeom>
              <a:solidFill>
                <a:schemeClr val="bg2"/>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40" name="AutoShape 26"/>
              <p:cNvSpPr>
                <a:spLocks noChangeArrowheads="1"/>
              </p:cNvSpPr>
              <p:nvPr/>
            </p:nvSpPr>
            <p:spPr bwMode="auto">
              <a:xfrm flipH="1">
                <a:off x="3249" y="4"/>
                <a:ext cx="275" cy="232"/>
              </a:xfrm>
              <a:prstGeom prst="triangle">
                <a:avLst>
                  <a:gd name="adj" fmla="val 49995"/>
                </a:avLst>
              </a:prstGeom>
              <a:solidFill>
                <a:srgbClr val="000000"/>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41" name="AutoShape 27"/>
              <p:cNvSpPr>
                <a:spLocks noChangeArrowheads="1"/>
              </p:cNvSpPr>
              <p:nvPr/>
            </p:nvSpPr>
            <p:spPr bwMode="auto">
              <a:xfrm rot="10800000">
                <a:off x="3381" y="4"/>
                <a:ext cx="274" cy="232"/>
              </a:xfrm>
              <a:prstGeom prst="triangle">
                <a:avLst>
                  <a:gd name="adj" fmla="val 49995"/>
                </a:avLst>
              </a:prstGeom>
              <a:solidFill>
                <a:schemeClr val="accent1"/>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42" name="AutoShape 28"/>
              <p:cNvSpPr>
                <a:spLocks noChangeArrowheads="1"/>
              </p:cNvSpPr>
              <p:nvPr/>
            </p:nvSpPr>
            <p:spPr bwMode="auto">
              <a:xfrm flipH="1">
                <a:off x="3515" y="4"/>
                <a:ext cx="274" cy="232"/>
              </a:xfrm>
              <a:prstGeom prst="triangle">
                <a:avLst>
                  <a:gd name="adj" fmla="val 49995"/>
                </a:avLst>
              </a:prstGeom>
              <a:solidFill>
                <a:schemeClr val="accent2"/>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43" name="AutoShape 29"/>
              <p:cNvSpPr>
                <a:spLocks noChangeArrowheads="1"/>
              </p:cNvSpPr>
              <p:nvPr/>
            </p:nvSpPr>
            <p:spPr bwMode="auto">
              <a:xfrm rot="10800000">
                <a:off x="3646" y="4"/>
                <a:ext cx="275" cy="232"/>
              </a:xfrm>
              <a:prstGeom prst="triangle">
                <a:avLst>
                  <a:gd name="adj" fmla="val 49995"/>
                </a:avLst>
              </a:prstGeom>
              <a:solidFill>
                <a:srgbClr val="000000"/>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44" name="AutoShape 30"/>
              <p:cNvSpPr>
                <a:spLocks noChangeArrowheads="1"/>
              </p:cNvSpPr>
              <p:nvPr/>
            </p:nvSpPr>
            <p:spPr bwMode="auto">
              <a:xfrm flipH="1">
                <a:off x="3779" y="4"/>
                <a:ext cx="275" cy="232"/>
              </a:xfrm>
              <a:prstGeom prst="triangle">
                <a:avLst>
                  <a:gd name="adj" fmla="val 49995"/>
                </a:avLst>
              </a:prstGeom>
              <a:solidFill>
                <a:schemeClr val="tx2"/>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45" name="AutoShape 31"/>
              <p:cNvSpPr>
                <a:spLocks noChangeArrowheads="1"/>
              </p:cNvSpPr>
              <p:nvPr/>
            </p:nvSpPr>
            <p:spPr bwMode="auto">
              <a:xfrm rot="10800000">
                <a:off x="3911" y="4"/>
                <a:ext cx="275" cy="232"/>
              </a:xfrm>
              <a:prstGeom prst="triangle">
                <a:avLst>
                  <a:gd name="adj" fmla="val 49995"/>
                </a:avLst>
              </a:prstGeom>
              <a:solidFill>
                <a:schemeClr val="folHlink"/>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46" name="AutoShape 32"/>
              <p:cNvSpPr>
                <a:spLocks noChangeArrowheads="1"/>
              </p:cNvSpPr>
              <p:nvPr/>
            </p:nvSpPr>
            <p:spPr bwMode="auto">
              <a:xfrm flipH="1">
                <a:off x="4044" y="4"/>
                <a:ext cx="275" cy="232"/>
              </a:xfrm>
              <a:prstGeom prst="triangle">
                <a:avLst>
                  <a:gd name="adj" fmla="val 49995"/>
                </a:avLst>
              </a:prstGeom>
              <a:solidFill>
                <a:srgbClr val="000000"/>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47" name="AutoShape 33"/>
              <p:cNvSpPr>
                <a:spLocks noChangeArrowheads="1"/>
              </p:cNvSpPr>
              <p:nvPr/>
            </p:nvSpPr>
            <p:spPr bwMode="auto">
              <a:xfrm rot="10800000">
                <a:off x="4177" y="4"/>
                <a:ext cx="275" cy="232"/>
              </a:xfrm>
              <a:prstGeom prst="triangle">
                <a:avLst>
                  <a:gd name="adj" fmla="val 49995"/>
                </a:avLst>
              </a:prstGeom>
              <a:solidFill>
                <a:schemeClr val="hlink"/>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48" name="AutoShape 34"/>
              <p:cNvSpPr>
                <a:spLocks noChangeArrowheads="1"/>
              </p:cNvSpPr>
              <p:nvPr/>
            </p:nvSpPr>
            <p:spPr bwMode="auto">
              <a:xfrm flipH="1">
                <a:off x="4312" y="4"/>
                <a:ext cx="275" cy="232"/>
              </a:xfrm>
              <a:prstGeom prst="triangle">
                <a:avLst>
                  <a:gd name="adj" fmla="val 49995"/>
                </a:avLst>
              </a:prstGeom>
              <a:solidFill>
                <a:schemeClr val="tx1"/>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49" name="AutoShape 35"/>
              <p:cNvSpPr>
                <a:spLocks noChangeArrowheads="1"/>
              </p:cNvSpPr>
              <p:nvPr/>
            </p:nvSpPr>
            <p:spPr bwMode="auto">
              <a:xfrm rot="10800000">
                <a:off x="4444" y="4"/>
                <a:ext cx="274" cy="232"/>
              </a:xfrm>
              <a:prstGeom prst="triangle">
                <a:avLst>
                  <a:gd name="adj" fmla="val 49995"/>
                </a:avLst>
              </a:prstGeom>
              <a:solidFill>
                <a:schemeClr val="accent2"/>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50" name="AutoShape 36"/>
              <p:cNvSpPr>
                <a:spLocks noChangeArrowheads="1"/>
              </p:cNvSpPr>
              <p:nvPr/>
            </p:nvSpPr>
            <p:spPr bwMode="auto">
              <a:xfrm flipH="1">
                <a:off x="4576" y="4"/>
                <a:ext cx="275" cy="232"/>
              </a:xfrm>
              <a:prstGeom prst="triangle">
                <a:avLst>
                  <a:gd name="adj" fmla="val 49995"/>
                </a:avLst>
              </a:prstGeom>
              <a:solidFill>
                <a:schemeClr val="tx2"/>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51" name="AutoShape 37"/>
              <p:cNvSpPr>
                <a:spLocks noChangeArrowheads="1"/>
              </p:cNvSpPr>
              <p:nvPr/>
            </p:nvSpPr>
            <p:spPr bwMode="auto">
              <a:xfrm rot="10800000">
                <a:off x="4709" y="4"/>
                <a:ext cx="274" cy="232"/>
              </a:xfrm>
              <a:prstGeom prst="triangle">
                <a:avLst>
                  <a:gd name="adj" fmla="val 49995"/>
                </a:avLst>
              </a:prstGeom>
              <a:solidFill>
                <a:schemeClr val="folHlink"/>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52" name="AutoShape 38"/>
              <p:cNvSpPr>
                <a:spLocks noChangeArrowheads="1"/>
              </p:cNvSpPr>
              <p:nvPr/>
            </p:nvSpPr>
            <p:spPr bwMode="auto">
              <a:xfrm flipH="1">
                <a:off x="4842" y="4"/>
                <a:ext cx="274" cy="232"/>
              </a:xfrm>
              <a:prstGeom prst="triangle">
                <a:avLst>
                  <a:gd name="adj" fmla="val 49995"/>
                </a:avLst>
              </a:prstGeom>
              <a:solidFill>
                <a:schemeClr val="hlink"/>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53" name="AutoShape 39"/>
              <p:cNvSpPr>
                <a:spLocks noChangeArrowheads="1"/>
              </p:cNvSpPr>
              <p:nvPr/>
            </p:nvSpPr>
            <p:spPr bwMode="auto">
              <a:xfrm rot="10800000">
                <a:off x="4976" y="4"/>
                <a:ext cx="274" cy="232"/>
              </a:xfrm>
              <a:prstGeom prst="triangle">
                <a:avLst>
                  <a:gd name="adj" fmla="val 49995"/>
                </a:avLst>
              </a:prstGeom>
              <a:solidFill>
                <a:schemeClr val="tx2"/>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54" name="AutoShape 40"/>
              <p:cNvSpPr>
                <a:spLocks noChangeArrowheads="1"/>
              </p:cNvSpPr>
              <p:nvPr/>
            </p:nvSpPr>
            <p:spPr bwMode="auto">
              <a:xfrm flipH="1">
                <a:off x="5118" y="4"/>
                <a:ext cx="275" cy="232"/>
              </a:xfrm>
              <a:prstGeom prst="triangle">
                <a:avLst>
                  <a:gd name="adj" fmla="val 49995"/>
                </a:avLst>
              </a:prstGeom>
              <a:solidFill>
                <a:srgbClr val="000000"/>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55" name="AutoShape 41"/>
              <p:cNvSpPr>
                <a:spLocks noChangeArrowheads="1"/>
              </p:cNvSpPr>
              <p:nvPr/>
            </p:nvSpPr>
            <p:spPr bwMode="auto">
              <a:xfrm rot="10800000">
                <a:off x="5252" y="4"/>
                <a:ext cx="276" cy="232"/>
              </a:xfrm>
              <a:prstGeom prst="triangle">
                <a:avLst>
                  <a:gd name="adj" fmla="val 49995"/>
                </a:avLst>
              </a:prstGeom>
              <a:solidFill>
                <a:schemeClr val="accent1"/>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56" name="AutoShape 42"/>
              <p:cNvSpPr>
                <a:spLocks noChangeArrowheads="1"/>
              </p:cNvSpPr>
              <p:nvPr/>
            </p:nvSpPr>
            <p:spPr bwMode="auto">
              <a:xfrm flipH="1">
                <a:off x="5385" y="4"/>
                <a:ext cx="275" cy="232"/>
              </a:xfrm>
              <a:prstGeom prst="triangle">
                <a:avLst>
                  <a:gd name="adj" fmla="val 49995"/>
                </a:avLst>
              </a:prstGeom>
              <a:solidFill>
                <a:schemeClr val="accent2"/>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grpSp>
        <p:grpSp>
          <p:nvGrpSpPr>
            <p:cNvPr id="6" name="Group 77"/>
            <p:cNvGrpSpPr>
              <a:grpSpLocks/>
            </p:cNvGrpSpPr>
            <p:nvPr/>
          </p:nvGrpSpPr>
          <p:grpSpPr bwMode="auto">
            <a:xfrm>
              <a:off x="5497" y="4"/>
              <a:ext cx="276" cy="4304"/>
              <a:chOff x="5497" y="4"/>
              <a:chExt cx="276" cy="4304"/>
            </a:xfrm>
          </p:grpSpPr>
          <p:sp>
            <p:nvSpPr>
              <p:cNvPr id="83" name="Rectangle 44"/>
              <p:cNvSpPr>
                <a:spLocks noChangeArrowheads="1"/>
              </p:cNvSpPr>
              <p:nvPr/>
            </p:nvSpPr>
            <p:spPr bwMode="auto">
              <a:xfrm>
                <a:off x="5522" y="4"/>
                <a:ext cx="226" cy="276"/>
              </a:xfrm>
              <a:prstGeom prst="rect">
                <a:avLst/>
              </a:prstGeom>
              <a:solidFill>
                <a:srgbClr val="000000"/>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84" name="AutoShape 45"/>
              <p:cNvSpPr>
                <a:spLocks noChangeArrowheads="1"/>
              </p:cNvSpPr>
              <p:nvPr/>
            </p:nvSpPr>
            <p:spPr bwMode="auto">
              <a:xfrm rot="5400000" flipH="1">
                <a:off x="5522" y="22"/>
                <a:ext cx="226" cy="276"/>
              </a:xfrm>
              <a:prstGeom prst="triangle">
                <a:avLst>
                  <a:gd name="adj" fmla="val 49995"/>
                </a:avLst>
              </a:prstGeom>
              <a:solidFill>
                <a:schemeClr val="bg2"/>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85" name="AutoShape 46"/>
              <p:cNvSpPr>
                <a:spLocks noChangeArrowheads="1"/>
              </p:cNvSpPr>
              <p:nvPr/>
            </p:nvSpPr>
            <p:spPr bwMode="auto">
              <a:xfrm rot="16200000">
                <a:off x="5522" y="158"/>
                <a:ext cx="226" cy="276"/>
              </a:xfrm>
              <a:prstGeom prst="triangle">
                <a:avLst>
                  <a:gd name="adj" fmla="val 49995"/>
                </a:avLst>
              </a:prstGeom>
              <a:solidFill>
                <a:schemeClr val="accent1"/>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86" name="AutoShape 47"/>
              <p:cNvSpPr>
                <a:spLocks noChangeArrowheads="1"/>
              </p:cNvSpPr>
              <p:nvPr/>
            </p:nvSpPr>
            <p:spPr bwMode="auto">
              <a:xfrm rot="5400000" flipH="1">
                <a:off x="5522" y="293"/>
                <a:ext cx="226" cy="274"/>
              </a:xfrm>
              <a:prstGeom prst="triangle">
                <a:avLst>
                  <a:gd name="adj" fmla="val 49995"/>
                </a:avLst>
              </a:prstGeom>
              <a:solidFill>
                <a:srgbClr val="000000"/>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87" name="AutoShape 48"/>
              <p:cNvSpPr>
                <a:spLocks noChangeArrowheads="1"/>
              </p:cNvSpPr>
              <p:nvPr/>
            </p:nvSpPr>
            <p:spPr bwMode="auto">
              <a:xfrm rot="16200000">
                <a:off x="5522" y="434"/>
                <a:ext cx="226" cy="276"/>
              </a:xfrm>
              <a:prstGeom prst="triangle">
                <a:avLst>
                  <a:gd name="adj" fmla="val 49995"/>
                </a:avLst>
              </a:prstGeom>
              <a:solidFill>
                <a:schemeClr val="accent2"/>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88" name="AutoShape 49"/>
              <p:cNvSpPr>
                <a:spLocks noChangeArrowheads="1"/>
              </p:cNvSpPr>
              <p:nvPr/>
            </p:nvSpPr>
            <p:spPr bwMode="auto">
              <a:xfrm rot="5400000" flipH="1">
                <a:off x="5522" y="566"/>
                <a:ext cx="226" cy="276"/>
              </a:xfrm>
              <a:prstGeom prst="triangle">
                <a:avLst>
                  <a:gd name="adj" fmla="val 49995"/>
                </a:avLst>
              </a:prstGeom>
              <a:solidFill>
                <a:schemeClr val="tx2"/>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89" name="AutoShape 50"/>
              <p:cNvSpPr>
                <a:spLocks noChangeArrowheads="1"/>
              </p:cNvSpPr>
              <p:nvPr/>
            </p:nvSpPr>
            <p:spPr bwMode="auto">
              <a:xfrm rot="16200000">
                <a:off x="5522" y="701"/>
                <a:ext cx="226" cy="274"/>
              </a:xfrm>
              <a:prstGeom prst="triangle">
                <a:avLst>
                  <a:gd name="adj" fmla="val 49995"/>
                </a:avLst>
              </a:prstGeom>
              <a:solidFill>
                <a:srgbClr val="000000"/>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90" name="AutoShape 51"/>
              <p:cNvSpPr>
                <a:spLocks noChangeArrowheads="1"/>
              </p:cNvSpPr>
              <p:nvPr/>
            </p:nvSpPr>
            <p:spPr bwMode="auto">
              <a:xfrm rot="5400000" flipH="1">
                <a:off x="5522" y="834"/>
                <a:ext cx="226" cy="276"/>
              </a:xfrm>
              <a:prstGeom prst="triangle">
                <a:avLst>
                  <a:gd name="adj" fmla="val 49995"/>
                </a:avLst>
              </a:prstGeom>
              <a:solidFill>
                <a:schemeClr val="folHlink"/>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91" name="AutoShape 52"/>
              <p:cNvSpPr>
                <a:spLocks noChangeArrowheads="1"/>
              </p:cNvSpPr>
              <p:nvPr/>
            </p:nvSpPr>
            <p:spPr bwMode="auto">
              <a:xfrm rot="16200000">
                <a:off x="5522" y="966"/>
                <a:ext cx="226" cy="276"/>
              </a:xfrm>
              <a:prstGeom prst="triangle">
                <a:avLst>
                  <a:gd name="adj" fmla="val 49995"/>
                </a:avLst>
              </a:prstGeom>
              <a:solidFill>
                <a:schemeClr val="tx1"/>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92" name="AutoShape 53"/>
              <p:cNvSpPr>
                <a:spLocks noChangeArrowheads="1"/>
              </p:cNvSpPr>
              <p:nvPr/>
            </p:nvSpPr>
            <p:spPr bwMode="auto">
              <a:xfrm rot="5400000" flipH="1">
                <a:off x="5522" y="1098"/>
                <a:ext cx="226" cy="276"/>
              </a:xfrm>
              <a:prstGeom prst="triangle">
                <a:avLst>
                  <a:gd name="adj" fmla="val 49995"/>
                </a:avLst>
              </a:prstGeom>
              <a:solidFill>
                <a:schemeClr val="hlink"/>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93" name="AutoShape 54"/>
              <p:cNvSpPr>
                <a:spLocks noChangeArrowheads="1"/>
              </p:cNvSpPr>
              <p:nvPr/>
            </p:nvSpPr>
            <p:spPr bwMode="auto">
              <a:xfrm rot="16200000">
                <a:off x="5522" y="1233"/>
                <a:ext cx="226" cy="276"/>
              </a:xfrm>
              <a:prstGeom prst="triangle">
                <a:avLst>
                  <a:gd name="adj" fmla="val 49995"/>
                </a:avLst>
              </a:prstGeom>
              <a:solidFill>
                <a:schemeClr val="bg2"/>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94" name="AutoShape 55"/>
              <p:cNvSpPr>
                <a:spLocks noChangeArrowheads="1"/>
              </p:cNvSpPr>
              <p:nvPr/>
            </p:nvSpPr>
            <p:spPr bwMode="auto">
              <a:xfrm rot="5400000" flipH="1">
                <a:off x="5522" y="1365"/>
                <a:ext cx="226" cy="276"/>
              </a:xfrm>
              <a:prstGeom prst="triangle">
                <a:avLst>
                  <a:gd name="adj" fmla="val 49995"/>
                </a:avLst>
              </a:prstGeom>
              <a:solidFill>
                <a:srgbClr val="000000"/>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95" name="AutoShape 56"/>
              <p:cNvSpPr>
                <a:spLocks noChangeArrowheads="1"/>
              </p:cNvSpPr>
              <p:nvPr/>
            </p:nvSpPr>
            <p:spPr bwMode="auto">
              <a:xfrm rot="16200000">
                <a:off x="5522" y="1498"/>
                <a:ext cx="226" cy="276"/>
              </a:xfrm>
              <a:prstGeom prst="triangle">
                <a:avLst>
                  <a:gd name="adj" fmla="val 49995"/>
                </a:avLst>
              </a:prstGeom>
              <a:solidFill>
                <a:schemeClr val="accent1"/>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96" name="AutoShape 57"/>
              <p:cNvSpPr>
                <a:spLocks noChangeArrowheads="1"/>
              </p:cNvSpPr>
              <p:nvPr/>
            </p:nvSpPr>
            <p:spPr bwMode="auto">
              <a:xfrm rot="5400000" flipH="1">
                <a:off x="5522" y="1632"/>
                <a:ext cx="226" cy="274"/>
              </a:xfrm>
              <a:prstGeom prst="triangle">
                <a:avLst>
                  <a:gd name="adj" fmla="val 49995"/>
                </a:avLst>
              </a:prstGeom>
              <a:solidFill>
                <a:schemeClr val="accent2"/>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97" name="AutoShape 58"/>
              <p:cNvSpPr>
                <a:spLocks noChangeArrowheads="1"/>
              </p:cNvSpPr>
              <p:nvPr/>
            </p:nvSpPr>
            <p:spPr bwMode="auto">
              <a:xfrm rot="16200000">
                <a:off x="5522" y="1765"/>
                <a:ext cx="226" cy="276"/>
              </a:xfrm>
              <a:prstGeom prst="triangle">
                <a:avLst>
                  <a:gd name="adj" fmla="val 49995"/>
                </a:avLst>
              </a:prstGeom>
              <a:solidFill>
                <a:schemeClr val="tx2"/>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98" name="AutoShape 59"/>
              <p:cNvSpPr>
                <a:spLocks noChangeArrowheads="1"/>
              </p:cNvSpPr>
              <p:nvPr/>
            </p:nvSpPr>
            <p:spPr bwMode="auto">
              <a:xfrm rot="5400000" flipH="1">
                <a:off x="5522" y="1898"/>
                <a:ext cx="226" cy="276"/>
              </a:xfrm>
              <a:prstGeom prst="triangle">
                <a:avLst>
                  <a:gd name="adj" fmla="val 49995"/>
                </a:avLst>
              </a:prstGeom>
              <a:solidFill>
                <a:schemeClr val="folHlink"/>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99" name="AutoShape 60"/>
              <p:cNvSpPr>
                <a:spLocks noChangeArrowheads="1"/>
              </p:cNvSpPr>
              <p:nvPr/>
            </p:nvSpPr>
            <p:spPr bwMode="auto">
              <a:xfrm rot="16200000">
                <a:off x="5522" y="2032"/>
                <a:ext cx="226" cy="274"/>
              </a:xfrm>
              <a:prstGeom prst="triangle">
                <a:avLst>
                  <a:gd name="adj" fmla="val 49995"/>
                </a:avLst>
              </a:prstGeom>
              <a:solidFill>
                <a:srgbClr val="000000"/>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00" name="AutoShape 61"/>
              <p:cNvSpPr>
                <a:spLocks noChangeArrowheads="1"/>
              </p:cNvSpPr>
              <p:nvPr/>
            </p:nvSpPr>
            <p:spPr bwMode="auto">
              <a:xfrm rot="5400000" flipH="1">
                <a:off x="5522" y="2164"/>
                <a:ext cx="226" cy="276"/>
              </a:xfrm>
              <a:prstGeom prst="triangle">
                <a:avLst>
                  <a:gd name="adj" fmla="val 49995"/>
                </a:avLst>
              </a:prstGeom>
              <a:solidFill>
                <a:schemeClr val="hlink"/>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01" name="AutoShape 62"/>
              <p:cNvSpPr>
                <a:spLocks noChangeArrowheads="1"/>
              </p:cNvSpPr>
              <p:nvPr/>
            </p:nvSpPr>
            <p:spPr bwMode="auto">
              <a:xfrm rot="16200000">
                <a:off x="5522" y="2297"/>
                <a:ext cx="226" cy="276"/>
              </a:xfrm>
              <a:prstGeom prst="triangle">
                <a:avLst>
                  <a:gd name="adj" fmla="val 49995"/>
                </a:avLst>
              </a:prstGeom>
              <a:solidFill>
                <a:schemeClr val="bg2"/>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02" name="AutoShape 63"/>
              <p:cNvSpPr>
                <a:spLocks noChangeArrowheads="1"/>
              </p:cNvSpPr>
              <p:nvPr/>
            </p:nvSpPr>
            <p:spPr bwMode="auto">
              <a:xfrm rot="5400000" flipH="1">
                <a:off x="5522" y="2431"/>
                <a:ext cx="226" cy="274"/>
              </a:xfrm>
              <a:prstGeom prst="triangle">
                <a:avLst>
                  <a:gd name="adj" fmla="val 49995"/>
                </a:avLst>
              </a:prstGeom>
              <a:solidFill>
                <a:srgbClr val="000000"/>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03" name="AutoShape 64"/>
              <p:cNvSpPr>
                <a:spLocks noChangeArrowheads="1"/>
              </p:cNvSpPr>
              <p:nvPr/>
            </p:nvSpPr>
            <p:spPr bwMode="auto">
              <a:xfrm rot="16200000">
                <a:off x="5522" y="2564"/>
                <a:ext cx="226" cy="276"/>
              </a:xfrm>
              <a:prstGeom prst="triangle">
                <a:avLst>
                  <a:gd name="adj" fmla="val 49995"/>
                </a:avLst>
              </a:prstGeom>
              <a:solidFill>
                <a:schemeClr val="accent1"/>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04" name="AutoShape 65"/>
              <p:cNvSpPr>
                <a:spLocks noChangeArrowheads="1"/>
              </p:cNvSpPr>
              <p:nvPr/>
            </p:nvSpPr>
            <p:spPr bwMode="auto">
              <a:xfrm rot="5400000" flipH="1">
                <a:off x="5522" y="2697"/>
                <a:ext cx="226" cy="276"/>
              </a:xfrm>
              <a:prstGeom prst="triangle">
                <a:avLst>
                  <a:gd name="adj" fmla="val 49995"/>
                </a:avLst>
              </a:prstGeom>
              <a:solidFill>
                <a:schemeClr val="accent2"/>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05" name="AutoShape 66"/>
              <p:cNvSpPr>
                <a:spLocks noChangeArrowheads="1"/>
              </p:cNvSpPr>
              <p:nvPr/>
            </p:nvSpPr>
            <p:spPr bwMode="auto">
              <a:xfrm rot="16200000">
                <a:off x="5522" y="2829"/>
                <a:ext cx="226" cy="276"/>
              </a:xfrm>
              <a:prstGeom prst="triangle">
                <a:avLst>
                  <a:gd name="adj" fmla="val 49995"/>
                </a:avLst>
              </a:prstGeom>
              <a:solidFill>
                <a:srgbClr val="000000"/>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06" name="AutoShape 67"/>
              <p:cNvSpPr>
                <a:spLocks noChangeArrowheads="1"/>
              </p:cNvSpPr>
              <p:nvPr/>
            </p:nvSpPr>
            <p:spPr bwMode="auto">
              <a:xfrm rot="5400000" flipH="1">
                <a:off x="5522" y="2963"/>
                <a:ext cx="226" cy="276"/>
              </a:xfrm>
              <a:prstGeom prst="triangle">
                <a:avLst>
                  <a:gd name="adj" fmla="val 49995"/>
                </a:avLst>
              </a:prstGeom>
              <a:solidFill>
                <a:schemeClr val="tx2"/>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07" name="AutoShape 68"/>
              <p:cNvSpPr>
                <a:spLocks noChangeArrowheads="1"/>
              </p:cNvSpPr>
              <p:nvPr/>
            </p:nvSpPr>
            <p:spPr bwMode="auto">
              <a:xfrm rot="16200000">
                <a:off x="5522" y="3096"/>
                <a:ext cx="226" cy="276"/>
              </a:xfrm>
              <a:prstGeom prst="triangle">
                <a:avLst>
                  <a:gd name="adj" fmla="val 49995"/>
                </a:avLst>
              </a:prstGeom>
              <a:solidFill>
                <a:schemeClr val="folHlink"/>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08" name="AutoShape 69"/>
              <p:cNvSpPr>
                <a:spLocks noChangeArrowheads="1"/>
              </p:cNvSpPr>
              <p:nvPr/>
            </p:nvSpPr>
            <p:spPr bwMode="auto">
              <a:xfrm rot="5400000" flipH="1">
                <a:off x="5522" y="3228"/>
                <a:ext cx="226" cy="276"/>
              </a:xfrm>
              <a:prstGeom prst="triangle">
                <a:avLst>
                  <a:gd name="adj" fmla="val 49995"/>
                </a:avLst>
              </a:prstGeom>
              <a:solidFill>
                <a:schemeClr val="tx1"/>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09" name="AutoShape 70"/>
              <p:cNvSpPr>
                <a:spLocks noChangeArrowheads="1"/>
              </p:cNvSpPr>
              <p:nvPr/>
            </p:nvSpPr>
            <p:spPr bwMode="auto">
              <a:xfrm rot="16200000">
                <a:off x="5522" y="3363"/>
                <a:ext cx="226" cy="274"/>
              </a:xfrm>
              <a:prstGeom prst="triangle">
                <a:avLst>
                  <a:gd name="adj" fmla="val 49995"/>
                </a:avLst>
              </a:prstGeom>
              <a:solidFill>
                <a:schemeClr val="hlink"/>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10" name="Rectangle 71"/>
              <p:cNvSpPr>
                <a:spLocks noChangeArrowheads="1"/>
              </p:cNvSpPr>
              <p:nvPr/>
            </p:nvSpPr>
            <p:spPr bwMode="auto">
              <a:xfrm>
                <a:off x="5522" y="4032"/>
                <a:ext cx="226" cy="276"/>
              </a:xfrm>
              <a:prstGeom prst="rect">
                <a:avLst/>
              </a:prstGeom>
              <a:solidFill>
                <a:srgbClr val="000000"/>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11" name="AutoShape 72"/>
              <p:cNvSpPr>
                <a:spLocks noChangeArrowheads="1"/>
              </p:cNvSpPr>
              <p:nvPr/>
            </p:nvSpPr>
            <p:spPr bwMode="auto">
              <a:xfrm rot="5400000" flipH="1">
                <a:off x="5522" y="3496"/>
                <a:ext cx="226" cy="276"/>
              </a:xfrm>
              <a:prstGeom prst="triangle">
                <a:avLst>
                  <a:gd name="adj" fmla="val 49995"/>
                </a:avLst>
              </a:prstGeom>
              <a:solidFill>
                <a:srgbClr val="000000"/>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12" name="AutoShape 73"/>
              <p:cNvSpPr>
                <a:spLocks noChangeArrowheads="1"/>
              </p:cNvSpPr>
              <p:nvPr/>
            </p:nvSpPr>
            <p:spPr bwMode="auto">
              <a:xfrm rot="16200000">
                <a:off x="5522" y="3628"/>
                <a:ext cx="226" cy="276"/>
              </a:xfrm>
              <a:prstGeom prst="triangle">
                <a:avLst>
                  <a:gd name="adj" fmla="val 49995"/>
                </a:avLst>
              </a:prstGeom>
              <a:solidFill>
                <a:schemeClr val="accent2"/>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13" name="AutoShape 74"/>
              <p:cNvSpPr>
                <a:spLocks noChangeArrowheads="1"/>
              </p:cNvSpPr>
              <p:nvPr/>
            </p:nvSpPr>
            <p:spPr bwMode="auto">
              <a:xfrm rot="5400000" flipH="1">
                <a:off x="5522" y="3765"/>
                <a:ext cx="226" cy="274"/>
              </a:xfrm>
              <a:prstGeom prst="triangle">
                <a:avLst>
                  <a:gd name="adj" fmla="val 49995"/>
                </a:avLst>
              </a:prstGeom>
              <a:solidFill>
                <a:schemeClr val="accent1"/>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14" name="AutoShape 75"/>
              <p:cNvSpPr>
                <a:spLocks noChangeArrowheads="1"/>
              </p:cNvSpPr>
              <p:nvPr/>
            </p:nvSpPr>
            <p:spPr bwMode="auto">
              <a:xfrm rot="16200000">
                <a:off x="5522" y="3897"/>
                <a:ext cx="226" cy="276"/>
              </a:xfrm>
              <a:prstGeom prst="triangle">
                <a:avLst>
                  <a:gd name="adj" fmla="val 49995"/>
                </a:avLst>
              </a:prstGeom>
              <a:solidFill>
                <a:schemeClr val="tx2"/>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15" name="AutoShape 76"/>
              <p:cNvSpPr>
                <a:spLocks noChangeArrowheads="1"/>
              </p:cNvSpPr>
              <p:nvPr/>
            </p:nvSpPr>
            <p:spPr bwMode="auto">
              <a:xfrm rot="5400000" flipH="1">
                <a:off x="5522" y="4032"/>
                <a:ext cx="226" cy="276"/>
              </a:xfrm>
              <a:prstGeom prst="triangle">
                <a:avLst>
                  <a:gd name="adj" fmla="val 49995"/>
                </a:avLst>
              </a:prstGeom>
              <a:solidFill>
                <a:schemeClr val="accent2"/>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grpSp>
        <p:grpSp>
          <p:nvGrpSpPr>
            <p:cNvPr id="7" name="Group 119"/>
            <p:cNvGrpSpPr>
              <a:grpSpLocks/>
            </p:cNvGrpSpPr>
            <p:nvPr/>
          </p:nvGrpSpPr>
          <p:grpSpPr bwMode="auto">
            <a:xfrm>
              <a:off x="23" y="4083"/>
              <a:ext cx="5504" cy="226"/>
              <a:chOff x="23" y="4083"/>
              <a:chExt cx="5504" cy="226"/>
            </a:xfrm>
          </p:grpSpPr>
          <p:sp>
            <p:nvSpPr>
              <p:cNvPr id="42" name="AutoShape 78"/>
              <p:cNvSpPr>
                <a:spLocks noChangeArrowheads="1"/>
              </p:cNvSpPr>
              <p:nvPr/>
            </p:nvSpPr>
            <p:spPr bwMode="auto">
              <a:xfrm rot="10800000">
                <a:off x="5383" y="4084"/>
                <a:ext cx="137" cy="224"/>
              </a:xfrm>
              <a:prstGeom prst="rtTriangle">
                <a:avLst/>
              </a:prstGeom>
              <a:solidFill>
                <a:schemeClr val="folHlink"/>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43" name="AutoShape 79"/>
              <p:cNvSpPr>
                <a:spLocks noChangeArrowheads="1"/>
              </p:cNvSpPr>
              <p:nvPr/>
            </p:nvSpPr>
            <p:spPr bwMode="auto">
              <a:xfrm flipH="1">
                <a:off x="5249" y="4084"/>
                <a:ext cx="278" cy="225"/>
              </a:xfrm>
              <a:prstGeom prst="triangle">
                <a:avLst>
                  <a:gd name="adj" fmla="val 49995"/>
                </a:avLst>
              </a:prstGeom>
              <a:solidFill>
                <a:schemeClr val="accent1"/>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44" name="AutoShape 80"/>
              <p:cNvSpPr>
                <a:spLocks noChangeArrowheads="1"/>
              </p:cNvSpPr>
              <p:nvPr/>
            </p:nvSpPr>
            <p:spPr bwMode="auto">
              <a:xfrm rot="10800000">
                <a:off x="5116" y="4083"/>
                <a:ext cx="276" cy="225"/>
              </a:xfrm>
              <a:prstGeom prst="triangle">
                <a:avLst>
                  <a:gd name="adj" fmla="val 49995"/>
                </a:avLst>
              </a:prstGeom>
              <a:solidFill>
                <a:schemeClr val="accent2"/>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45" name="AutoShape 81"/>
              <p:cNvSpPr>
                <a:spLocks noChangeArrowheads="1"/>
              </p:cNvSpPr>
              <p:nvPr/>
            </p:nvSpPr>
            <p:spPr bwMode="auto">
              <a:xfrm flipH="1">
                <a:off x="4985" y="4084"/>
                <a:ext cx="276" cy="225"/>
              </a:xfrm>
              <a:prstGeom prst="triangle">
                <a:avLst>
                  <a:gd name="adj" fmla="val 49995"/>
                </a:avLst>
              </a:prstGeom>
              <a:solidFill>
                <a:srgbClr val="000000"/>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46" name="AutoShape 82"/>
              <p:cNvSpPr>
                <a:spLocks noChangeArrowheads="1"/>
              </p:cNvSpPr>
              <p:nvPr/>
            </p:nvSpPr>
            <p:spPr bwMode="auto">
              <a:xfrm rot="10800000">
                <a:off x="4850" y="4083"/>
                <a:ext cx="278" cy="225"/>
              </a:xfrm>
              <a:prstGeom prst="triangle">
                <a:avLst>
                  <a:gd name="adj" fmla="val 49995"/>
                </a:avLst>
              </a:prstGeom>
              <a:solidFill>
                <a:schemeClr val="tx2"/>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47" name="AutoShape 83"/>
              <p:cNvSpPr>
                <a:spLocks noChangeArrowheads="1"/>
              </p:cNvSpPr>
              <p:nvPr/>
            </p:nvSpPr>
            <p:spPr bwMode="auto">
              <a:xfrm flipH="1">
                <a:off x="4709" y="4084"/>
                <a:ext cx="277" cy="225"/>
              </a:xfrm>
              <a:prstGeom prst="triangle">
                <a:avLst>
                  <a:gd name="adj" fmla="val 49995"/>
                </a:avLst>
              </a:prstGeom>
              <a:solidFill>
                <a:schemeClr val="folHlink"/>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48" name="AutoShape 84"/>
              <p:cNvSpPr>
                <a:spLocks noChangeArrowheads="1"/>
              </p:cNvSpPr>
              <p:nvPr/>
            </p:nvSpPr>
            <p:spPr bwMode="auto">
              <a:xfrm rot="10800000" flipH="1">
                <a:off x="4570" y="4083"/>
                <a:ext cx="273" cy="225"/>
              </a:xfrm>
              <a:prstGeom prst="triangle">
                <a:avLst>
                  <a:gd name="adj" fmla="val 49995"/>
                </a:avLst>
              </a:prstGeom>
              <a:solidFill>
                <a:schemeClr val="accent1"/>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49" name="AutoShape 85"/>
              <p:cNvSpPr>
                <a:spLocks noChangeArrowheads="1"/>
              </p:cNvSpPr>
              <p:nvPr/>
            </p:nvSpPr>
            <p:spPr bwMode="auto">
              <a:xfrm>
                <a:off x="4437" y="4084"/>
                <a:ext cx="277" cy="225"/>
              </a:xfrm>
              <a:prstGeom prst="triangle">
                <a:avLst>
                  <a:gd name="adj" fmla="val 49995"/>
                </a:avLst>
              </a:prstGeom>
              <a:solidFill>
                <a:schemeClr val="tx2"/>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50" name="AutoShape 86"/>
              <p:cNvSpPr>
                <a:spLocks noChangeArrowheads="1"/>
              </p:cNvSpPr>
              <p:nvPr/>
            </p:nvSpPr>
            <p:spPr bwMode="auto">
              <a:xfrm rot="10800000" flipH="1">
                <a:off x="4302" y="4083"/>
                <a:ext cx="277" cy="225"/>
              </a:xfrm>
              <a:prstGeom prst="triangle">
                <a:avLst>
                  <a:gd name="adj" fmla="val 49995"/>
                </a:avLst>
              </a:prstGeom>
              <a:solidFill>
                <a:schemeClr val="folHlink"/>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51" name="AutoShape 87"/>
              <p:cNvSpPr>
                <a:spLocks noChangeArrowheads="1"/>
              </p:cNvSpPr>
              <p:nvPr/>
            </p:nvSpPr>
            <p:spPr bwMode="auto">
              <a:xfrm>
                <a:off x="4169" y="4084"/>
                <a:ext cx="275" cy="225"/>
              </a:xfrm>
              <a:prstGeom prst="triangle">
                <a:avLst>
                  <a:gd name="adj" fmla="val 49995"/>
                </a:avLst>
              </a:prstGeom>
              <a:solidFill>
                <a:schemeClr val="hlink"/>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52" name="AutoShape 88"/>
              <p:cNvSpPr>
                <a:spLocks noChangeArrowheads="1"/>
              </p:cNvSpPr>
              <p:nvPr/>
            </p:nvSpPr>
            <p:spPr bwMode="auto">
              <a:xfrm rot="10800000" flipH="1">
                <a:off x="4037" y="4083"/>
                <a:ext cx="276" cy="225"/>
              </a:xfrm>
              <a:prstGeom prst="triangle">
                <a:avLst>
                  <a:gd name="adj" fmla="val 49995"/>
                </a:avLst>
              </a:prstGeom>
              <a:solidFill>
                <a:srgbClr val="000000"/>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53" name="AutoShape 89"/>
              <p:cNvSpPr>
                <a:spLocks noChangeArrowheads="1"/>
              </p:cNvSpPr>
              <p:nvPr/>
            </p:nvSpPr>
            <p:spPr bwMode="auto">
              <a:xfrm>
                <a:off x="3903" y="4084"/>
                <a:ext cx="276" cy="225"/>
              </a:xfrm>
              <a:prstGeom prst="triangle">
                <a:avLst>
                  <a:gd name="adj" fmla="val 49995"/>
                </a:avLst>
              </a:prstGeom>
              <a:solidFill>
                <a:schemeClr val="bg2"/>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54" name="AutoShape 90"/>
              <p:cNvSpPr>
                <a:spLocks noChangeArrowheads="1"/>
              </p:cNvSpPr>
              <p:nvPr/>
            </p:nvSpPr>
            <p:spPr bwMode="auto">
              <a:xfrm rot="10800000" flipH="1">
                <a:off x="3771" y="4083"/>
                <a:ext cx="275" cy="225"/>
              </a:xfrm>
              <a:prstGeom prst="triangle">
                <a:avLst>
                  <a:gd name="adj" fmla="val 49995"/>
                </a:avLst>
              </a:prstGeom>
              <a:solidFill>
                <a:schemeClr val="accent1"/>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55" name="AutoShape 91"/>
              <p:cNvSpPr>
                <a:spLocks noChangeArrowheads="1"/>
              </p:cNvSpPr>
              <p:nvPr/>
            </p:nvSpPr>
            <p:spPr bwMode="auto">
              <a:xfrm>
                <a:off x="3637" y="4084"/>
                <a:ext cx="276" cy="225"/>
              </a:xfrm>
              <a:prstGeom prst="triangle">
                <a:avLst>
                  <a:gd name="adj" fmla="val 49995"/>
                </a:avLst>
              </a:prstGeom>
              <a:solidFill>
                <a:srgbClr val="000000"/>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56" name="AutoShape 92"/>
              <p:cNvSpPr>
                <a:spLocks noChangeArrowheads="1"/>
              </p:cNvSpPr>
              <p:nvPr/>
            </p:nvSpPr>
            <p:spPr bwMode="auto">
              <a:xfrm rot="10800000" flipH="1">
                <a:off x="3505" y="4083"/>
                <a:ext cx="275" cy="225"/>
              </a:xfrm>
              <a:prstGeom prst="triangle">
                <a:avLst>
                  <a:gd name="adj" fmla="val 49995"/>
                </a:avLst>
              </a:prstGeom>
              <a:solidFill>
                <a:schemeClr val="accent2"/>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57" name="AutoShape 93"/>
              <p:cNvSpPr>
                <a:spLocks noChangeArrowheads="1"/>
              </p:cNvSpPr>
              <p:nvPr/>
            </p:nvSpPr>
            <p:spPr bwMode="auto">
              <a:xfrm>
                <a:off x="3373" y="4084"/>
                <a:ext cx="276" cy="225"/>
              </a:xfrm>
              <a:prstGeom prst="triangle">
                <a:avLst>
                  <a:gd name="adj" fmla="val 49995"/>
                </a:avLst>
              </a:prstGeom>
              <a:solidFill>
                <a:schemeClr val="tx2"/>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58" name="AutoShape 94"/>
              <p:cNvSpPr>
                <a:spLocks noChangeArrowheads="1"/>
              </p:cNvSpPr>
              <p:nvPr/>
            </p:nvSpPr>
            <p:spPr bwMode="auto">
              <a:xfrm rot="10800000" flipH="1">
                <a:off x="3238" y="4083"/>
                <a:ext cx="276" cy="225"/>
              </a:xfrm>
              <a:prstGeom prst="triangle">
                <a:avLst>
                  <a:gd name="adj" fmla="val 49995"/>
                </a:avLst>
              </a:prstGeom>
              <a:solidFill>
                <a:schemeClr val="tx1"/>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59" name="AutoShape 95"/>
              <p:cNvSpPr>
                <a:spLocks noChangeArrowheads="1"/>
              </p:cNvSpPr>
              <p:nvPr/>
            </p:nvSpPr>
            <p:spPr bwMode="auto">
              <a:xfrm>
                <a:off x="3106" y="4084"/>
                <a:ext cx="275" cy="225"/>
              </a:xfrm>
              <a:prstGeom prst="triangle">
                <a:avLst>
                  <a:gd name="adj" fmla="val 49995"/>
                </a:avLst>
              </a:prstGeom>
              <a:solidFill>
                <a:schemeClr val="folHlink"/>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60" name="AutoShape 96"/>
              <p:cNvSpPr>
                <a:spLocks noChangeArrowheads="1"/>
              </p:cNvSpPr>
              <p:nvPr/>
            </p:nvSpPr>
            <p:spPr bwMode="auto">
              <a:xfrm rot="10800000" flipH="1">
                <a:off x="2972" y="4083"/>
                <a:ext cx="277" cy="225"/>
              </a:xfrm>
              <a:prstGeom prst="triangle">
                <a:avLst>
                  <a:gd name="adj" fmla="val 49995"/>
                </a:avLst>
              </a:prstGeom>
              <a:solidFill>
                <a:srgbClr val="000000"/>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61" name="AutoShape 97"/>
              <p:cNvSpPr>
                <a:spLocks noChangeArrowheads="1"/>
              </p:cNvSpPr>
              <p:nvPr/>
            </p:nvSpPr>
            <p:spPr bwMode="auto">
              <a:xfrm>
                <a:off x="2842" y="4084"/>
                <a:ext cx="273" cy="225"/>
              </a:xfrm>
              <a:prstGeom prst="triangle">
                <a:avLst>
                  <a:gd name="adj" fmla="val 49995"/>
                </a:avLst>
              </a:prstGeom>
              <a:solidFill>
                <a:schemeClr val="hlink"/>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62" name="AutoShape 98"/>
              <p:cNvSpPr>
                <a:spLocks noChangeArrowheads="1"/>
              </p:cNvSpPr>
              <p:nvPr/>
            </p:nvSpPr>
            <p:spPr bwMode="auto">
              <a:xfrm rot="10800000" flipH="1">
                <a:off x="2707" y="4083"/>
                <a:ext cx="276" cy="225"/>
              </a:xfrm>
              <a:prstGeom prst="triangle">
                <a:avLst>
                  <a:gd name="adj" fmla="val 49995"/>
                </a:avLst>
              </a:prstGeom>
              <a:solidFill>
                <a:schemeClr val="bg2"/>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63" name="AutoShape 99"/>
              <p:cNvSpPr>
                <a:spLocks noChangeArrowheads="1"/>
              </p:cNvSpPr>
              <p:nvPr/>
            </p:nvSpPr>
            <p:spPr bwMode="auto">
              <a:xfrm>
                <a:off x="2574" y="4084"/>
                <a:ext cx="277" cy="225"/>
              </a:xfrm>
              <a:prstGeom prst="triangle">
                <a:avLst>
                  <a:gd name="adj" fmla="val 49995"/>
                </a:avLst>
              </a:prstGeom>
              <a:solidFill>
                <a:srgbClr val="000000"/>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64" name="AutoShape 100"/>
              <p:cNvSpPr>
                <a:spLocks noChangeArrowheads="1"/>
              </p:cNvSpPr>
              <p:nvPr/>
            </p:nvSpPr>
            <p:spPr bwMode="auto">
              <a:xfrm rot="10800000" flipH="1">
                <a:off x="2441" y="4083"/>
                <a:ext cx="273" cy="225"/>
              </a:xfrm>
              <a:prstGeom prst="triangle">
                <a:avLst>
                  <a:gd name="adj" fmla="val 49995"/>
                </a:avLst>
              </a:prstGeom>
              <a:solidFill>
                <a:schemeClr val="accent1"/>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65" name="AutoShape 101"/>
              <p:cNvSpPr>
                <a:spLocks noChangeArrowheads="1"/>
              </p:cNvSpPr>
              <p:nvPr/>
            </p:nvSpPr>
            <p:spPr bwMode="auto">
              <a:xfrm>
                <a:off x="2308" y="4084"/>
                <a:ext cx="276" cy="225"/>
              </a:xfrm>
              <a:prstGeom prst="triangle">
                <a:avLst>
                  <a:gd name="adj" fmla="val 49995"/>
                </a:avLst>
              </a:prstGeom>
              <a:solidFill>
                <a:schemeClr val="accent2"/>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66" name="AutoShape 102"/>
              <p:cNvSpPr>
                <a:spLocks noChangeArrowheads="1"/>
              </p:cNvSpPr>
              <p:nvPr/>
            </p:nvSpPr>
            <p:spPr bwMode="auto">
              <a:xfrm rot="10800000" flipH="1">
                <a:off x="2173" y="4083"/>
                <a:ext cx="277" cy="225"/>
              </a:xfrm>
              <a:prstGeom prst="triangle">
                <a:avLst>
                  <a:gd name="adj" fmla="val 49995"/>
                </a:avLst>
              </a:prstGeom>
              <a:solidFill>
                <a:schemeClr val="tx2"/>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67" name="AutoShape 103"/>
              <p:cNvSpPr>
                <a:spLocks noChangeArrowheads="1"/>
              </p:cNvSpPr>
              <p:nvPr/>
            </p:nvSpPr>
            <p:spPr bwMode="auto">
              <a:xfrm>
                <a:off x="2042" y="4084"/>
                <a:ext cx="273" cy="225"/>
              </a:xfrm>
              <a:prstGeom prst="triangle">
                <a:avLst>
                  <a:gd name="adj" fmla="val 49995"/>
                </a:avLst>
              </a:prstGeom>
              <a:solidFill>
                <a:schemeClr val="folHlink"/>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68" name="AutoShape 104"/>
              <p:cNvSpPr>
                <a:spLocks noChangeArrowheads="1"/>
              </p:cNvSpPr>
              <p:nvPr/>
            </p:nvSpPr>
            <p:spPr bwMode="auto">
              <a:xfrm rot="10800000" flipH="1">
                <a:off x="1908" y="4083"/>
                <a:ext cx="276" cy="225"/>
              </a:xfrm>
              <a:prstGeom prst="triangle">
                <a:avLst>
                  <a:gd name="adj" fmla="val 49995"/>
                </a:avLst>
              </a:prstGeom>
              <a:solidFill>
                <a:srgbClr val="000000"/>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69" name="AutoShape 105"/>
              <p:cNvSpPr>
                <a:spLocks noChangeArrowheads="1"/>
              </p:cNvSpPr>
              <p:nvPr/>
            </p:nvSpPr>
            <p:spPr bwMode="auto">
              <a:xfrm>
                <a:off x="1776" y="4084"/>
                <a:ext cx="276" cy="225"/>
              </a:xfrm>
              <a:prstGeom prst="triangle">
                <a:avLst>
                  <a:gd name="adj" fmla="val 49995"/>
                </a:avLst>
              </a:prstGeom>
              <a:solidFill>
                <a:schemeClr val="hlink"/>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70" name="AutoShape 106"/>
              <p:cNvSpPr>
                <a:spLocks noChangeArrowheads="1"/>
              </p:cNvSpPr>
              <p:nvPr/>
            </p:nvSpPr>
            <p:spPr bwMode="auto">
              <a:xfrm rot="10800000" flipH="1">
                <a:off x="1643" y="4083"/>
                <a:ext cx="274" cy="225"/>
              </a:xfrm>
              <a:prstGeom prst="triangle">
                <a:avLst>
                  <a:gd name="adj" fmla="val 49995"/>
                </a:avLst>
              </a:prstGeom>
              <a:solidFill>
                <a:schemeClr val="bg2"/>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71" name="AutoShape 107"/>
              <p:cNvSpPr>
                <a:spLocks noChangeArrowheads="1"/>
              </p:cNvSpPr>
              <p:nvPr/>
            </p:nvSpPr>
            <p:spPr bwMode="auto">
              <a:xfrm>
                <a:off x="1509" y="4084"/>
                <a:ext cx="276" cy="225"/>
              </a:xfrm>
              <a:prstGeom prst="triangle">
                <a:avLst>
                  <a:gd name="adj" fmla="val 49995"/>
                </a:avLst>
              </a:prstGeom>
              <a:solidFill>
                <a:srgbClr val="000000"/>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72" name="AutoShape 108"/>
              <p:cNvSpPr>
                <a:spLocks noChangeArrowheads="1"/>
              </p:cNvSpPr>
              <p:nvPr/>
            </p:nvSpPr>
            <p:spPr bwMode="auto">
              <a:xfrm rot="10800000" flipH="1">
                <a:off x="1376" y="4083"/>
                <a:ext cx="275" cy="225"/>
              </a:xfrm>
              <a:prstGeom prst="triangle">
                <a:avLst>
                  <a:gd name="adj" fmla="val 49995"/>
                </a:avLst>
              </a:prstGeom>
              <a:solidFill>
                <a:schemeClr val="accent1"/>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73" name="AutoShape 109"/>
              <p:cNvSpPr>
                <a:spLocks noChangeArrowheads="1"/>
              </p:cNvSpPr>
              <p:nvPr/>
            </p:nvSpPr>
            <p:spPr bwMode="auto">
              <a:xfrm>
                <a:off x="1243" y="4084"/>
                <a:ext cx="275" cy="225"/>
              </a:xfrm>
              <a:prstGeom prst="triangle">
                <a:avLst>
                  <a:gd name="adj" fmla="val 49995"/>
                </a:avLst>
              </a:prstGeom>
              <a:solidFill>
                <a:schemeClr val="accent2"/>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74" name="AutoShape 110"/>
              <p:cNvSpPr>
                <a:spLocks noChangeArrowheads="1"/>
              </p:cNvSpPr>
              <p:nvPr/>
            </p:nvSpPr>
            <p:spPr bwMode="auto">
              <a:xfrm rot="10800000" flipH="1">
                <a:off x="1109" y="4083"/>
                <a:ext cx="275" cy="225"/>
              </a:xfrm>
              <a:prstGeom prst="triangle">
                <a:avLst>
                  <a:gd name="adj" fmla="val 49995"/>
                </a:avLst>
              </a:prstGeom>
              <a:solidFill>
                <a:srgbClr val="000000"/>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75" name="AutoShape 111"/>
              <p:cNvSpPr>
                <a:spLocks noChangeArrowheads="1"/>
              </p:cNvSpPr>
              <p:nvPr/>
            </p:nvSpPr>
            <p:spPr bwMode="auto">
              <a:xfrm>
                <a:off x="978" y="4084"/>
                <a:ext cx="276" cy="225"/>
              </a:xfrm>
              <a:prstGeom prst="triangle">
                <a:avLst>
                  <a:gd name="adj" fmla="val 49995"/>
                </a:avLst>
              </a:prstGeom>
              <a:solidFill>
                <a:schemeClr val="tx2"/>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76" name="AutoShape 112"/>
              <p:cNvSpPr>
                <a:spLocks noChangeArrowheads="1"/>
              </p:cNvSpPr>
              <p:nvPr/>
            </p:nvSpPr>
            <p:spPr bwMode="auto">
              <a:xfrm rot="10800000" flipH="1">
                <a:off x="843" y="4083"/>
                <a:ext cx="277" cy="225"/>
              </a:xfrm>
              <a:prstGeom prst="triangle">
                <a:avLst>
                  <a:gd name="adj" fmla="val 49995"/>
                </a:avLst>
              </a:prstGeom>
              <a:solidFill>
                <a:schemeClr val="folHlink"/>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77" name="AutoShape 113"/>
              <p:cNvSpPr>
                <a:spLocks noChangeArrowheads="1"/>
              </p:cNvSpPr>
              <p:nvPr/>
            </p:nvSpPr>
            <p:spPr bwMode="auto">
              <a:xfrm>
                <a:off x="711" y="4084"/>
                <a:ext cx="275" cy="225"/>
              </a:xfrm>
              <a:prstGeom prst="triangle">
                <a:avLst>
                  <a:gd name="adj" fmla="val 49995"/>
                </a:avLst>
              </a:prstGeom>
              <a:solidFill>
                <a:schemeClr val="tx1"/>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78" name="AutoShape 114"/>
              <p:cNvSpPr>
                <a:spLocks noChangeArrowheads="1"/>
              </p:cNvSpPr>
              <p:nvPr/>
            </p:nvSpPr>
            <p:spPr bwMode="auto">
              <a:xfrm rot="10800000" flipH="1">
                <a:off x="578" y="4083"/>
                <a:ext cx="276" cy="225"/>
              </a:xfrm>
              <a:prstGeom prst="triangle">
                <a:avLst>
                  <a:gd name="adj" fmla="val 49995"/>
                </a:avLst>
              </a:prstGeom>
              <a:solidFill>
                <a:schemeClr val="hlink"/>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79" name="AutoShape 115"/>
              <p:cNvSpPr>
                <a:spLocks noChangeArrowheads="1"/>
              </p:cNvSpPr>
              <p:nvPr/>
            </p:nvSpPr>
            <p:spPr bwMode="auto">
              <a:xfrm>
                <a:off x="444" y="4084"/>
                <a:ext cx="277" cy="225"/>
              </a:xfrm>
              <a:prstGeom prst="triangle">
                <a:avLst>
                  <a:gd name="adj" fmla="val 49995"/>
                </a:avLst>
              </a:prstGeom>
              <a:solidFill>
                <a:srgbClr val="000000"/>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80" name="AutoShape 116"/>
              <p:cNvSpPr>
                <a:spLocks noChangeArrowheads="1"/>
              </p:cNvSpPr>
              <p:nvPr/>
            </p:nvSpPr>
            <p:spPr bwMode="auto">
              <a:xfrm rot="10800000" flipH="1">
                <a:off x="299" y="4083"/>
                <a:ext cx="277" cy="225"/>
              </a:xfrm>
              <a:prstGeom prst="triangle">
                <a:avLst>
                  <a:gd name="adj" fmla="val 49995"/>
                </a:avLst>
              </a:prstGeom>
              <a:solidFill>
                <a:schemeClr val="accent1"/>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81" name="AutoShape 117"/>
              <p:cNvSpPr>
                <a:spLocks noChangeArrowheads="1"/>
              </p:cNvSpPr>
              <p:nvPr/>
            </p:nvSpPr>
            <p:spPr bwMode="auto">
              <a:xfrm>
                <a:off x="166" y="4084"/>
                <a:ext cx="276" cy="225"/>
              </a:xfrm>
              <a:prstGeom prst="triangle">
                <a:avLst>
                  <a:gd name="adj" fmla="val 49995"/>
                </a:avLst>
              </a:prstGeom>
              <a:solidFill>
                <a:schemeClr val="accent2"/>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82" name="AutoShape 118"/>
              <p:cNvSpPr>
                <a:spLocks noChangeArrowheads="1"/>
              </p:cNvSpPr>
              <p:nvPr/>
            </p:nvSpPr>
            <p:spPr bwMode="auto">
              <a:xfrm rot="10800000" flipH="1">
                <a:off x="23" y="4083"/>
                <a:ext cx="275" cy="225"/>
              </a:xfrm>
              <a:prstGeom prst="triangle">
                <a:avLst>
                  <a:gd name="adj" fmla="val 49995"/>
                </a:avLst>
              </a:prstGeom>
              <a:solidFill>
                <a:srgbClr val="000000"/>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grpSp>
        <p:grpSp>
          <p:nvGrpSpPr>
            <p:cNvPr id="8" name="Group 153"/>
            <p:cNvGrpSpPr>
              <a:grpSpLocks/>
            </p:cNvGrpSpPr>
            <p:nvPr/>
          </p:nvGrpSpPr>
          <p:grpSpPr bwMode="auto">
            <a:xfrm>
              <a:off x="-19" y="4"/>
              <a:ext cx="276" cy="4304"/>
              <a:chOff x="-19" y="4"/>
              <a:chExt cx="276" cy="4304"/>
            </a:xfrm>
          </p:grpSpPr>
          <p:sp>
            <p:nvSpPr>
              <p:cNvPr id="9" name="Rectangle 120"/>
              <p:cNvSpPr>
                <a:spLocks noChangeArrowheads="1"/>
              </p:cNvSpPr>
              <p:nvPr/>
            </p:nvSpPr>
            <p:spPr bwMode="auto">
              <a:xfrm>
                <a:off x="4" y="4032"/>
                <a:ext cx="230" cy="276"/>
              </a:xfrm>
              <a:prstGeom prst="rect">
                <a:avLst/>
              </a:prstGeom>
              <a:solidFill>
                <a:srgbClr val="000000"/>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0" name="AutoShape 121"/>
              <p:cNvSpPr>
                <a:spLocks noChangeArrowheads="1"/>
              </p:cNvSpPr>
              <p:nvPr/>
            </p:nvSpPr>
            <p:spPr bwMode="auto">
              <a:xfrm rot="16200000">
                <a:off x="4" y="4012"/>
                <a:ext cx="230" cy="276"/>
              </a:xfrm>
              <a:prstGeom prst="triangle">
                <a:avLst>
                  <a:gd name="adj" fmla="val 49995"/>
                </a:avLst>
              </a:prstGeom>
              <a:solidFill>
                <a:schemeClr val="folHlink"/>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1" name="AutoShape 122"/>
              <p:cNvSpPr>
                <a:spLocks noChangeArrowheads="1"/>
              </p:cNvSpPr>
              <p:nvPr/>
            </p:nvSpPr>
            <p:spPr bwMode="auto">
              <a:xfrm rot="5400000" flipH="1">
                <a:off x="4" y="3880"/>
                <a:ext cx="230" cy="276"/>
              </a:xfrm>
              <a:prstGeom prst="triangle">
                <a:avLst>
                  <a:gd name="adj" fmla="val 49995"/>
                </a:avLst>
              </a:prstGeom>
              <a:solidFill>
                <a:schemeClr val="accent1"/>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2" name="AutoShape 123"/>
              <p:cNvSpPr>
                <a:spLocks noChangeArrowheads="1"/>
              </p:cNvSpPr>
              <p:nvPr/>
            </p:nvSpPr>
            <p:spPr bwMode="auto">
              <a:xfrm rot="16200000">
                <a:off x="4" y="3747"/>
                <a:ext cx="230" cy="274"/>
              </a:xfrm>
              <a:prstGeom prst="triangle">
                <a:avLst>
                  <a:gd name="adj" fmla="val 49995"/>
                </a:avLst>
              </a:prstGeom>
              <a:solidFill>
                <a:schemeClr val="hlink"/>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3" name="AutoShape 124"/>
              <p:cNvSpPr>
                <a:spLocks noChangeArrowheads="1"/>
              </p:cNvSpPr>
              <p:nvPr/>
            </p:nvSpPr>
            <p:spPr bwMode="auto">
              <a:xfrm rot="5400000" flipH="1">
                <a:off x="4" y="3612"/>
                <a:ext cx="230" cy="276"/>
              </a:xfrm>
              <a:prstGeom prst="triangle">
                <a:avLst>
                  <a:gd name="adj" fmla="val 49995"/>
                </a:avLst>
              </a:prstGeom>
              <a:solidFill>
                <a:schemeClr val="tx2"/>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4" name="AutoShape 125"/>
              <p:cNvSpPr>
                <a:spLocks noChangeArrowheads="1"/>
              </p:cNvSpPr>
              <p:nvPr/>
            </p:nvSpPr>
            <p:spPr bwMode="auto">
              <a:xfrm rot="16200000">
                <a:off x="4" y="3480"/>
                <a:ext cx="230" cy="276"/>
              </a:xfrm>
              <a:prstGeom prst="triangle">
                <a:avLst>
                  <a:gd name="adj" fmla="val 49995"/>
                </a:avLst>
              </a:prstGeom>
              <a:solidFill>
                <a:srgbClr val="000000"/>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5" name="AutoShape 126"/>
              <p:cNvSpPr>
                <a:spLocks noChangeArrowheads="1"/>
              </p:cNvSpPr>
              <p:nvPr/>
            </p:nvSpPr>
            <p:spPr bwMode="auto">
              <a:xfrm rot="5400000" flipH="1">
                <a:off x="4" y="3348"/>
                <a:ext cx="230" cy="276"/>
              </a:xfrm>
              <a:prstGeom prst="triangle">
                <a:avLst>
                  <a:gd name="adj" fmla="val 49995"/>
                </a:avLst>
              </a:prstGeom>
              <a:solidFill>
                <a:schemeClr val="accent2"/>
              </a:solidFill>
              <a:ln w="12700">
                <a:solidFill>
                  <a:srgbClr val="000000"/>
                </a:solidFill>
                <a:miter lim="800000"/>
                <a:headEnd/>
                <a:tailEnd/>
              </a:ln>
              <a:effectLst/>
              <a:extLst/>
            </p:spPr>
            <p:txBody>
              <a:bodyPr rot="10800000" vert="eaVert" wrap="none" lIns="92075" tIns="46037" rIns="92075" bIns="46037" anchor="ctr"/>
              <a:lstStyle/>
              <a:p>
                <a:pPr algn="ctr" eaLnBrk="0" hangingPunct="0">
                  <a:defRPr/>
                </a:pPr>
                <a:r>
                  <a:rPr lang="es-ES" sz="2400">
                    <a:cs typeface="+mn-cs"/>
                  </a:rPr>
                  <a:t> </a:t>
                </a:r>
              </a:p>
            </p:txBody>
          </p:sp>
          <p:sp>
            <p:nvSpPr>
              <p:cNvPr id="16" name="AutoShape 127"/>
              <p:cNvSpPr>
                <a:spLocks noChangeArrowheads="1"/>
              </p:cNvSpPr>
              <p:nvPr/>
            </p:nvSpPr>
            <p:spPr bwMode="auto">
              <a:xfrm rot="16200000">
                <a:off x="4" y="3213"/>
                <a:ext cx="230" cy="276"/>
              </a:xfrm>
              <a:prstGeom prst="triangle">
                <a:avLst>
                  <a:gd name="adj" fmla="val 49995"/>
                </a:avLst>
              </a:prstGeom>
              <a:solidFill>
                <a:schemeClr val="accent1"/>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7" name="AutoShape 128"/>
              <p:cNvSpPr>
                <a:spLocks noChangeArrowheads="1"/>
              </p:cNvSpPr>
              <p:nvPr/>
            </p:nvSpPr>
            <p:spPr bwMode="auto">
              <a:xfrm rot="5400000" flipH="1">
                <a:off x="4" y="3080"/>
                <a:ext cx="230" cy="276"/>
              </a:xfrm>
              <a:prstGeom prst="triangle">
                <a:avLst>
                  <a:gd name="adj" fmla="val 49995"/>
                </a:avLst>
              </a:prstGeom>
              <a:solidFill>
                <a:srgbClr val="000000"/>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8" name="AutoShape 129"/>
              <p:cNvSpPr>
                <a:spLocks noChangeArrowheads="1"/>
              </p:cNvSpPr>
              <p:nvPr/>
            </p:nvSpPr>
            <p:spPr bwMode="auto">
              <a:xfrm rot="16200000">
                <a:off x="4" y="2948"/>
                <a:ext cx="230" cy="276"/>
              </a:xfrm>
              <a:prstGeom prst="triangle">
                <a:avLst>
                  <a:gd name="adj" fmla="val 49995"/>
                </a:avLst>
              </a:prstGeom>
              <a:solidFill>
                <a:schemeClr val="bg2"/>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9" name="AutoShape 130"/>
              <p:cNvSpPr>
                <a:spLocks noChangeArrowheads="1"/>
              </p:cNvSpPr>
              <p:nvPr/>
            </p:nvSpPr>
            <p:spPr bwMode="auto">
              <a:xfrm rot="5400000" flipH="1">
                <a:off x="4" y="2813"/>
                <a:ext cx="230" cy="276"/>
              </a:xfrm>
              <a:prstGeom prst="triangle">
                <a:avLst>
                  <a:gd name="adj" fmla="val 49995"/>
                </a:avLst>
              </a:prstGeom>
              <a:solidFill>
                <a:schemeClr val="hlink"/>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20" name="AutoShape 131"/>
              <p:cNvSpPr>
                <a:spLocks noChangeArrowheads="1"/>
              </p:cNvSpPr>
              <p:nvPr/>
            </p:nvSpPr>
            <p:spPr bwMode="auto">
              <a:xfrm rot="16200000">
                <a:off x="4" y="2681"/>
                <a:ext cx="230" cy="276"/>
              </a:xfrm>
              <a:prstGeom prst="triangle">
                <a:avLst>
                  <a:gd name="adj" fmla="val 49995"/>
                </a:avLst>
              </a:prstGeom>
              <a:solidFill>
                <a:srgbClr val="000000"/>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21" name="AutoShape 132"/>
              <p:cNvSpPr>
                <a:spLocks noChangeArrowheads="1"/>
              </p:cNvSpPr>
              <p:nvPr/>
            </p:nvSpPr>
            <p:spPr bwMode="auto">
              <a:xfrm rot="5400000" flipH="1">
                <a:off x="4" y="2549"/>
                <a:ext cx="230" cy="276"/>
              </a:xfrm>
              <a:prstGeom prst="triangle">
                <a:avLst>
                  <a:gd name="adj" fmla="val 49995"/>
                </a:avLst>
              </a:prstGeom>
              <a:solidFill>
                <a:schemeClr val="folHlink"/>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22" name="AutoShape 133"/>
              <p:cNvSpPr>
                <a:spLocks noChangeArrowheads="1"/>
              </p:cNvSpPr>
              <p:nvPr/>
            </p:nvSpPr>
            <p:spPr bwMode="auto">
              <a:xfrm rot="16200000">
                <a:off x="4" y="2416"/>
                <a:ext cx="230" cy="274"/>
              </a:xfrm>
              <a:prstGeom prst="triangle">
                <a:avLst>
                  <a:gd name="adj" fmla="val 49995"/>
                </a:avLst>
              </a:prstGeom>
              <a:solidFill>
                <a:schemeClr val="tx2"/>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23" name="AutoShape 134"/>
              <p:cNvSpPr>
                <a:spLocks noChangeArrowheads="1"/>
              </p:cNvSpPr>
              <p:nvPr/>
            </p:nvSpPr>
            <p:spPr bwMode="auto">
              <a:xfrm rot="5400000" flipH="1">
                <a:off x="4" y="2281"/>
                <a:ext cx="230" cy="276"/>
              </a:xfrm>
              <a:prstGeom prst="triangle">
                <a:avLst>
                  <a:gd name="adj" fmla="val 49995"/>
                </a:avLst>
              </a:prstGeom>
              <a:solidFill>
                <a:schemeClr val="accent2"/>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24" name="AutoShape 135"/>
              <p:cNvSpPr>
                <a:spLocks noChangeArrowheads="1"/>
              </p:cNvSpPr>
              <p:nvPr/>
            </p:nvSpPr>
            <p:spPr bwMode="auto">
              <a:xfrm rot="16200000">
                <a:off x="4" y="2149"/>
                <a:ext cx="230" cy="276"/>
              </a:xfrm>
              <a:prstGeom prst="triangle">
                <a:avLst>
                  <a:gd name="adj" fmla="val 49995"/>
                </a:avLst>
              </a:prstGeom>
              <a:solidFill>
                <a:schemeClr val="accent1"/>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25" name="AutoShape 136"/>
              <p:cNvSpPr>
                <a:spLocks noChangeArrowheads="1"/>
              </p:cNvSpPr>
              <p:nvPr/>
            </p:nvSpPr>
            <p:spPr bwMode="auto">
              <a:xfrm rot="5400000" flipH="1">
                <a:off x="4" y="2016"/>
                <a:ext cx="230" cy="274"/>
              </a:xfrm>
              <a:prstGeom prst="triangle">
                <a:avLst>
                  <a:gd name="adj" fmla="val 49995"/>
                </a:avLst>
              </a:prstGeom>
              <a:solidFill>
                <a:srgbClr val="000000"/>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26" name="AutoShape 137"/>
              <p:cNvSpPr>
                <a:spLocks noChangeArrowheads="1"/>
              </p:cNvSpPr>
              <p:nvPr/>
            </p:nvSpPr>
            <p:spPr bwMode="auto">
              <a:xfrm rot="16200000">
                <a:off x="4" y="1882"/>
                <a:ext cx="230" cy="276"/>
              </a:xfrm>
              <a:prstGeom prst="triangle">
                <a:avLst>
                  <a:gd name="adj" fmla="val 49995"/>
                </a:avLst>
              </a:prstGeom>
              <a:solidFill>
                <a:schemeClr val="bg2"/>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27" name="AutoShape 138"/>
              <p:cNvSpPr>
                <a:spLocks noChangeArrowheads="1"/>
              </p:cNvSpPr>
              <p:nvPr/>
            </p:nvSpPr>
            <p:spPr bwMode="auto">
              <a:xfrm rot="5400000" flipH="1">
                <a:off x="4" y="1749"/>
                <a:ext cx="230" cy="276"/>
              </a:xfrm>
              <a:prstGeom prst="triangle">
                <a:avLst>
                  <a:gd name="adj" fmla="val 49995"/>
                </a:avLst>
              </a:prstGeom>
              <a:solidFill>
                <a:schemeClr val="hlink"/>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28" name="AutoShape 139"/>
              <p:cNvSpPr>
                <a:spLocks noChangeArrowheads="1"/>
              </p:cNvSpPr>
              <p:nvPr/>
            </p:nvSpPr>
            <p:spPr bwMode="auto">
              <a:xfrm rot="16200000">
                <a:off x="4" y="1617"/>
                <a:ext cx="230" cy="276"/>
              </a:xfrm>
              <a:prstGeom prst="triangle">
                <a:avLst>
                  <a:gd name="adj" fmla="val 49995"/>
                </a:avLst>
              </a:prstGeom>
              <a:solidFill>
                <a:schemeClr val="tx1"/>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29" name="AutoShape 140"/>
              <p:cNvSpPr>
                <a:spLocks noChangeArrowheads="1"/>
              </p:cNvSpPr>
              <p:nvPr/>
            </p:nvSpPr>
            <p:spPr bwMode="auto">
              <a:xfrm rot="5400000" flipH="1">
                <a:off x="4" y="1483"/>
                <a:ext cx="230" cy="276"/>
              </a:xfrm>
              <a:prstGeom prst="triangle">
                <a:avLst>
                  <a:gd name="adj" fmla="val 49995"/>
                </a:avLst>
              </a:prstGeom>
              <a:solidFill>
                <a:schemeClr val="folHlink"/>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30" name="AutoShape 141"/>
              <p:cNvSpPr>
                <a:spLocks noChangeArrowheads="1"/>
              </p:cNvSpPr>
              <p:nvPr/>
            </p:nvSpPr>
            <p:spPr bwMode="auto">
              <a:xfrm rot="16200000">
                <a:off x="4" y="1350"/>
                <a:ext cx="230" cy="276"/>
              </a:xfrm>
              <a:prstGeom prst="triangle">
                <a:avLst>
                  <a:gd name="adj" fmla="val 49995"/>
                </a:avLst>
              </a:prstGeom>
              <a:solidFill>
                <a:srgbClr val="000000"/>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31" name="AutoShape 142"/>
              <p:cNvSpPr>
                <a:spLocks noChangeArrowheads="1"/>
              </p:cNvSpPr>
              <p:nvPr/>
            </p:nvSpPr>
            <p:spPr bwMode="auto">
              <a:xfrm rot="5400000" flipH="1">
                <a:off x="4" y="1217"/>
                <a:ext cx="230" cy="276"/>
              </a:xfrm>
              <a:prstGeom prst="triangle">
                <a:avLst>
                  <a:gd name="adj" fmla="val 49995"/>
                </a:avLst>
              </a:prstGeom>
              <a:solidFill>
                <a:schemeClr val="tx2"/>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32" name="AutoShape 143"/>
              <p:cNvSpPr>
                <a:spLocks noChangeArrowheads="1"/>
              </p:cNvSpPr>
              <p:nvPr/>
            </p:nvSpPr>
            <p:spPr bwMode="auto">
              <a:xfrm rot="16200000">
                <a:off x="4" y="1085"/>
                <a:ext cx="230" cy="274"/>
              </a:xfrm>
              <a:prstGeom prst="triangle">
                <a:avLst>
                  <a:gd name="adj" fmla="val 49995"/>
                </a:avLst>
              </a:prstGeom>
              <a:solidFill>
                <a:schemeClr val="accent2"/>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33" name="AutoShape 144"/>
              <p:cNvSpPr>
                <a:spLocks noChangeArrowheads="1"/>
              </p:cNvSpPr>
              <p:nvPr/>
            </p:nvSpPr>
            <p:spPr bwMode="auto">
              <a:xfrm rot="5400000" flipH="1">
                <a:off x="4" y="951"/>
                <a:ext cx="230" cy="276"/>
              </a:xfrm>
              <a:prstGeom prst="triangle">
                <a:avLst>
                  <a:gd name="adj" fmla="val 49995"/>
                </a:avLst>
              </a:prstGeom>
              <a:solidFill>
                <a:srgbClr val="000000"/>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34" name="AutoShape 145"/>
              <p:cNvSpPr>
                <a:spLocks noChangeArrowheads="1"/>
              </p:cNvSpPr>
              <p:nvPr/>
            </p:nvSpPr>
            <p:spPr bwMode="auto">
              <a:xfrm rot="16200000">
                <a:off x="4" y="818"/>
                <a:ext cx="230" cy="276"/>
              </a:xfrm>
              <a:prstGeom prst="triangle">
                <a:avLst>
                  <a:gd name="adj" fmla="val 49995"/>
                </a:avLst>
              </a:prstGeom>
              <a:solidFill>
                <a:schemeClr val="accent1"/>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35" name="AutoShape 146"/>
              <p:cNvSpPr>
                <a:spLocks noChangeArrowheads="1"/>
              </p:cNvSpPr>
              <p:nvPr/>
            </p:nvSpPr>
            <p:spPr bwMode="auto">
              <a:xfrm rot="5400000" flipH="1">
                <a:off x="4" y="687"/>
                <a:ext cx="230" cy="274"/>
              </a:xfrm>
              <a:prstGeom prst="triangle">
                <a:avLst>
                  <a:gd name="adj" fmla="val 49995"/>
                </a:avLst>
              </a:prstGeom>
              <a:solidFill>
                <a:schemeClr val="bg2"/>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36" name="AutoShape 147"/>
              <p:cNvSpPr>
                <a:spLocks noChangeArrowheads="1"/>
              </p:cNvSpPr>
              <p:nvPr/>
            </p:nvSpPr>
            <p:spPr bwMode="auto">
              <a:xfrm rot="16200000">
                <a:off x="4" y="551"/>
                <a:ext cx="230" cy="276"/>
              </a:xfrm>
              <a:prstGeom prst="triangle">
                <a:avLst>
                  <a:gd name="adj" fmla="val 49995"/>
                </a:avLst>
              </a:prstGeom>
              <a:solidFill>
                <a:schemeClr val="tx1"/>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37" name="AutoShape 148"/>
              <p:cNvSpPr>
                <a:spLocks noChangeArrowheads="1"/>
              </p:cNvSpPr>
              <p:nvPr/>
            </p:nvSpPr>
            <p:spPr bwMode="auto">
              <a:xfrm rot="5400000" flipH="1">
                <a:off x="4" y="421"/>
                <a:ext cx="230" cy="276"/>
              </a:xfrm>
              <a:prstGeom prst="triangle">
                <a:avLst>
                  <a:gd name="adj" fmla="val 49995"/>
                </a:avLst>
              </a:prstGeom>
              <a:solidFill>
                <a:schemeClr val="hlink"/>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38" name="AutoShape 149"/>
              <p:cNvSpPr>
                <a:spLocks noChangeArrowheads="1"/>
              </p:cNvSpPr>
              <p:nvPr/>
            </p:nvSpPr>
            <p:spPr bwMode="auto">
              <a:xfrm rot="16200000">
                <a:off x="4" y="286"/>
                <a:ext cx="230" cy="276"/>
              </a:xfrm>
              <a:prstGeom prst="triangle">
                <a:avLst>
                  <a:gd name="adj" fmla="val 49995"/>
                </a:avLst>
              </a:prstGeom>
              <a:solidFill>
                <a:schemeClr val="folHlink"/>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39" name="Rectangle 150"/>
              <p:cNvSpPr>
                <a:spLocks noChangeArrowheads="1"/>
              </p:cNvSpPr>
              <p:nvPr/>
            </p:nvSpPr>
            <p:spPr bwMode="auto">
              <a:xfrm>
                <a:off x="4" y="4"/>
                <a:ext cx="230" cy="276"/>
              </a:xfrm>
              <a:prstGeom prst="rect">
                <a:avLst/>
              </a:prstGeom>
              <a:solidFill>
                <a:srgbClr val="000000"/>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40" name="AutoShape 151"/>
              <p:cNvSpPr>
                <a:spLocks noChangeArrowheads="1"/>
              </p:cNvSpPr>
              <p:nvPr/>
            </p:nvSpPr>
            <p:spPr bwMode="auto">
              <a:xfrm rot="5400000" flipH="1">
                <a:off x="4" y="147"/>
                <a:ext cx="230" cy="276"/>
              </a:xfrm>
              <a:prstGeom prst="triangle">
                <a:avLst>
                  <a:gd name="adj" fmla="val 49995"/>
                </a:avLst>
              </a:prstGeom>
              <a:solidFill>
                <a:schemeClr val="tx2"/>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41" name="AutoShape 152"/>
              <p:cNvSpPr>
                <a:spLocks noChangeArrowheads="1"/>
              </p:cNvSpPr>
              <p:nvPr/>
            </p:nvSpPr>
            <p:spPr bwMode="auto">
              <a:xfrm rot="16200000">
                <a:off x="4" y="19"/>
                <a:ext cx="230" cy="276"/>
              </a:xfrm>
              <a:prstGeom prst="triangle">
                <a:avLst>
                  <a:gd name="adj" fmla="val 49995"/>
                </a:avLst>
              </a:prstGeom>
              <a:solidFill>
                <a:schemeClr val="accent2"/>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grpSp>
      </p:grpSp>
      <p:sp>
        <p:nvSpPr>
          <p:cNvPr id="2203" name="Rectangle 155"/>
          <p:cNvSpPr>
            <a:spLocks noGrp="1" noChangeArrowheads="1"/>
          </p:cNvSpPr>
          <p:nvPr>
            <p:ph type="ctrTitle" sz="quarter"/>
          </p:nvPr>
        </p:nvSpPr>
        <p:spPr>
          <a:xfrm>
            <a:off x="685800" y="2286000"/>
            <a:ext cx="7772400" cy="1143000"/>
          </a:xfrm>
        </p:spPr>
        <p:txBody>
          <a:bodyPr/>
          <a:lstStyle>
            <a:lvl1pPr>
              <a:defRPr/>
            </a:lvl1pPr>
          </a:lstStyle>
          <a:p>
            <a:pPr lvl="0"/>
            <a:r>
              <a:rPr lang="es-ES" noProof="0" smtClean="0"/>
              <a:t>Haga clic para modificar el estilo de título del patrón</a:t>
            </a:r>
          </a:p>
        </p:txBody>
      </p:sp>
      <p:sp>
        <p:nvSpPr>
          <p:cNvPr id="2204" name="Rectangle 156"/>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s-ES" noProof="0" smtClean="0"/>
              <a:t>Haga clic para modificar el estilo de subtítulo del patrón</a:t>
            </a:r>
          </a:p>
        </p:txBody>
      </p:sp>
      <p:sp>
        <p:nvSpPr>
          <p:cNvPr id="157" name="Rectangle 157"/>
          <p:cNvSpPr>
            <a:spLocks noGrp="1" noChangeArrowheads="1"/>
          </p:cNvSpPr>
          <p:nvPr>
            <p:ph type="dt" sz="quarter" idx="10"/>
          </p:nvPr>
        </p:nvSpPr>
        <p:spPr>
          <a:xfrm>
            <a:off x="685800" y="6019800"/>
            <a:ext cx="1905000" cy="304800"/>
          </a:xfrm>
        </p:spPr>
        <p:txBody>
          <a:bodyPr/>
          <a:lstStyle>
            <a:lvl1pPr>
              <a:defRPr/>
            </a:lvl1pPr>
          </a:lstStyle>
          <a:p>
            <a:pPr>
              <a:defRPr/>
            </a:pPr>
            <a:endParaRPr lang="es-ES"/>
          </a:p>
        </p:txBody>
      </p:sp>
      <p:sp>
        <p:nvSpPr>
          <p:cNvPr id="158" name="Rectangle 158"/>
          <p:cNvSpPr>
            <a:spLocks noGrp="1" noChangeArrowheads="1"/>
          </p:cNvSpPr>
          <p:nvPr>
            <p:ph type="ftr" sz="quarter" idx="11"/>
          </p:nvPr>
        </p:nvSpPr>
        <p:spPr>
          <a:xfrm>
            <a:off x="3124200" y="6019800"/>
            <a:ext cx="2895600" cy="304800"/>
          </a:xfrm>
        </p:spPr>
        <p:txBody>
          <a:bodyPr/>
          <a:lstStyle>
            <a:lvl1pPr>
              <a:defRPr/>
            </a:lvl1pPr>
          </a:lstStyle>
          <a:p>
            <a:pPr>
              <a:defRPr/>
            </a:pPr>
            <a:endParaRPr lang="es-ES"/>
          </a:p>
        </p:txBody>
      </p:sp>
      <p:sp>
        <p:nvSpPr>
          <p:cNvPr id="159" name="Rectangle 159"/>
          <p:cNvSpPr>
            <a:spLocks noGrp="1" noChangeArrowheads="1"/>
          </p:cNvSpPr>
          <p:nvPr>
            <p:ph type="sldNum" sz="quarter" idx="12"/>
          </p:nvPr>
        </p:nvSpPr>
        <p:spPr>
          <a:xfrm>
            <a:off x="6553200" y="6019800"/>
            <a:ext cx="1905000" cy="304800"/>
          </a:xfrm>
        </p:spPr>
        <p:txBody>
          <a:bodyPr/>
          <a:lstStyle>
            <a:lvl1pPr>
              <a:defRPr/>
            </a:lvl1pPr>
          </a:lstStyle>
          <a:p>
            <a:pPr>
              <a:defRPr/>
            </a:pPr>
            <a:fld id="{95389832-3426-4F75-A2E1-187E6595C621}"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157"/>
          <p:cNvSpPr>
            <a:spLocks noGrp="1" noChangeArrowheads="1"/>
          </p:cNvSpPr>
          <p:nvPr>
            <p:ph type="dt" sz="half" idx="10"/>
          </p:nvPr>
        </p:nvSpPr>
        <p:spPr>
          <a:ln/>
        </p:spPr>
        <p:txBody>
          <a:bodyPr/>
          <a:lstStyle>
            <a:lvl1pPr>
              <a:defRPr/>
            </a:lvl1pPr>
          </a:lstStyle>
          <a:p>
            <a:pPr>
              <a:defRPr/>
            </a:pPr>
            <a:endParaRPr lang="es-ES"/>
          </a:p>
        </p:txBody>
      </p:sp>
      <p:sp>
        <p:nvSpPr>
          <p:cNvPr id="5" name="Rectangle 158"/>
          <p:cNvSpPr>
            <a:spLocks noGrp="1" noChangeArrowheads="1"/>
          </p:cNvSpPr>
          <p:nvPr>
            <p:ph type="sldNum" sz="quarter" idx="11"/>
          </p:nvPr>
        </p:nvSpPr>
        <p:spPr>
          <a:ln/>
        </p:spPr>
        <p:txBody>
          <a:bodyPr/>
          <a:lstStyle>
            <a:lvl1pPr>
              <a:defRPr/>
            </a:lvl1pPr>
          </a:lstStyle>
          <a:p>
            <a:pPr>
              <a:defRPr/>
            </a:pPr>
            <a:fld id="{3F8E8F69-5EA5-41F7-A823-AC695699C976}" type="slidenum">
              <a:rPr lang="es-ES"/>
              <a:pPr>
                <a:defRPr/>
              </a:pPr>
              <a:t>‹Nº›</a:t>
            </a:fld>
            <a:endParaRPr lang="es-ES"/>
          </a:p>
        </p:txBody>
      </p:sp>
      <p:sp>
        <p:nvSpPr>
          <p:cNvPr id="6" name="Rectangle 159"/>
          <p:cNvSpPr>
            <a:spLocks noGrp="1" noChangeArrowheads="1"/>
          </p:cNvSpPr>
          <p:nvPr>
            <p:ph type="ftr" sz="quarter" idx="12"/>
          </p:nvPr>
        </p:nvSpPr>
        <p:spPr>
          <a:ln/>
        </p:spPr>
        <p:txBody>
          <a:bodyPr/>
          <a:lstStyle>
            <a:lvl1pPr>
              <a:defRPr/>
            </a:lvl1pPr>
          </a:lstStyle>
          <a:p>
            <a:pPr>
              <a:defRPr/>
            </a:pPr>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157"/>
          <p:cNvSpPr>
            <a:spLocks noGrp="1" noChangeArrowheads="1"/>
          </p:cNvSpPr>
          <p:nvPr>
            <p:ph type="dt" sz="half" idx="10"/>
          </p:nvPr>
        </p:nvSpPr>
        <p:spPr>
          <a:ln/>
        </p:spPr>
        <p:txBody>
          <a:bodyPr/>
          <a:lstStyle>
            <a:lvl1pPr>
              <a:defRPr/>
            </a:lvl1pPr>
          </a:lstStyle>
          <a:p>
            <a:pPr>
              <a:defRPr/>
            </a:pPr>
            <a:endParaRPr lang="es-ES"/>
          </a:p>
        </p:txBody>
      </p:sp>
      <p:sp>
        <p:nvSpPr>
          <p:cNvPr id="5" name="Rectangle 158"/>
          <p:cNvSpPr>
            <a:spLocks noGrp="1" noChangeArrowheads="1"/>
          </p:cNvSpPr>
          <p:nvPr>
            <p:ph type="sldNum" sz="quarter" idx="11"/>
          </p:nvPr>
        </p:nvSpPr>
        <p:spPr>
          <a:ln/>
        </p:spPr>
        <p:txBody>
          <a:bodyPr/>
          <a:lstStyle>
            <a:lvl1pPr>
              <a:defRPr/>
            </a:lvl1pPr>
          </a:lstStyle>
          <a:p>
            <a:pPr>
              <a:defRPr/>
            </a:pPr>
            <a:fld id="{F8B4FB92-EABE-4B90-9C34-AFA772A0930F}" type="slidenum">
              <a:rPr lang="es-ES"/>
              <a:pPr>
                <a:defRPr/>
              </a:pPr>
              <a:t>‹Nº›</a:t>
            </a:fld>
            <a:endParaRPr lang="es-ES"/>
          </a:p>
        </p:txBody>
      </p:sp>
      <p:sp>
        <p:nvSpPr>
          <p:cNvPr id="6" name="Rectangle 159"/>
          <p:cNvSpPr>
            <a:spLocks noGrp="1" noChangeArrowheads="1"/>
          </p:cNvSpPr>
          <p:nvPr>
            <p:ph type="ftr" sz="quarter" idx="12"/>
          </p:nvPr>
        </p:nvSpPr>
        <p:spPr>
          <a:ln/>
        </p:spPr>
        <p:txBody>
          <a:bodyPr/>
          <a:lstStyle>
            <a:lvl1pPr>
              <a:defRPr/>
            </a:lvl1pPr>
          </a:lstStyle>
          <a:p>
            <a:pPr>
              <a:defRPr/>
            </a:pPr>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157"/>
          <p:cNvSpPr>
            <a:spLocks noGrp="1" noChangeArrowheads="1"/>
          </p:cNvSpPr>
          <p:nvPr>
            <p:ph type="dt" sz="half" idx="10"/>
          </p:nvPr>
        </p:nvSpPr>
        <p:spPr>
          <a:ln/>
        </p:spPr>
        <p:txBody>
          <a:bodyPr/>
          <a:lstStyle>
            <a:lvl1pPr>
              <a:defRPr/>
            </a:lvl1pPr>
          </a:lstStyle>
          <a:p>
            <a:pPr>
              <a:defRPr/>
            </a:pPr>
            <a:endParaRPr lang="es-ES"/>
          </a:p>
        </p:txBody>
      </p:sp>
      <p:sp>
        <p:nvSpPr>
          <p:cNvPr id="5" name="Rectangle 158"/>
          <p:cNvSpPr>
            <a:spLocks noGrp="1" noChangeArrowheads="1"/>
          </p:cNvSpPr>
          <p:nvPr>
            <p:ph type="sldNum" sz="quarter" idx="11"/>
          </p:nvPr>
        </p:nvSpPr>
        <p:spPr>
          <a:ln/>
        </p:spPr>
        <p:txBody>
          <a:bodyPr/>
          <a:lstStyle>
            <a:lvl1pPr>
              <a:defRPr/>
            </a:lvl1pPr>
          </a:lstStyle>
          <a:p>
            <a:pPr>
              <a:defRPr/>
            </a:pPr>
            <a:fld id="{829F8714-C0BE-4D8A-86FD-A823B8A5E368}" type="slidenum">
              <a:rPr lang="es-ES"/>
              <a:pPr>
                <a:defRPr/>
              </a:pPr>
              <a:t>‹Nº›</a:t>
            </a:fld>
            <a:endParaRPr lang="es-ES"/>
          </a:p>
        </p:txBody>
      </p:sp>
      <p:sp>
        <p:nvSpPr>
          <p:cNvPr id="6" name="Rectangle 159"/>
          <p:cNvSpPr>
            <a:spLocks noGrp="1" noChangeArrowheads="1"/>
          </p:cNvSpPr>
          <p:nvPr>
            <p:ph type="ftr" sz="quarter" idx="12"/>
          </p:nvPr>
        </p:nvSpPr>
        <p:spPr>
          <a:ln/>
        </p:spPr>
        <p:txBody>
          <a:bodyPr/>
          <a:lstStyle>
            <a:lvl1pPr>
              <a:defRPr/>
            </a:lvl1pPr>
          </a:lstStyle>
          <a:p>
            <a:pPr>
              <a:defRPr/>
            </a:pPr>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157"/>
          <p:cNvSpPr>
            <a:spLocks noGrp="1" noChangeArrowheads="1"/>
          </p:cNvSpPr>
          <p:nvPr>
            <p:ph type="dt" sz="half" idx="10"/>
          </p:nvPr>
        </p:nvSpPr>
        <p:spPr>
          <a:ln/>
        </p:spPr>
        <p:txBody>
          <a:bodyPr/>
          <a:lstStyle>
            <a:lvl1pPr>
              <a:defRPr/>
            </a:lvl1pPr>
          </a:lstStyle>
          <a:p>
            <a:pPr>
              <a:defRPr/>
            </a:pPr>
            <a:endParaRPr lang="es-ES"/>
          </a:p>
        </p:txBody>
      </p:sp>
      <p:sp>
        <p:nvSpPr>
          <p:cNvPr id="5" name="Rectangle 158"/>
          <p:cNvSpPr>
            <a:spLocks noGrp="1" noChangeArrowheads="1"/>
          </p:cNvSpPr>
          <p:nvPr>
            <p:ph type="sldNum" sz="quarter" idx="11"/>
          </p:nvPr>
        </p:nvSpPr>
        <p:spPr>
          <a:ln/>
        </p:spPr>
        <p:txBody>
          <a:bodyPr/>
          <a:lstStyle>
            <a:lvl1pPr>
              <a:defRPr/>
            </a:lvl1pPr>
          </a:lstStyle>
          <a:p>
            <a:pPr>
              <a:defRPr/>
            </a:pPr>
            <a:fld id="{05C526C8-FC0D-40F7-B5C0-BE8465113169}" type="slidenum">
              <a:rPr lang="es-ES"/>
              <a:pPr>
                <a:defRPr/>
              </a:pPr>
              <a:t>‹Nº›</a:t>
            </a:fld>
            <a:endParaRPr lang="es-ES"/>
          </a:p>
        </p:txBody>
      </p:sp>
      <p:sp>
        <p:nvSpPr>
          <p:cNvPr id="6" name="Rectangle 159"/>
          <p:cNvSpPr>
            <a:spLocks noGrp="1" noChangeArrowheads="1"/>
          </p:cNvSpPr>
          <p:nvPr>
            <p:ph type="ftr" sz="quarter" idx="12"/>
          </p:nvPr>
        </p:nvSpPr>
        <p:spPr>
          <a:ln/>
        </p:spPr>
        <p:txBody>
          <a:bodyPr/>
          <a:lstStyle>
            <a:lvl1pPr>
              <a:defRPr/>
            </a:lvl1pPr>
          </a:lstStyle>
          <a:p>
            <a:pPr>
              <a:defRPr/>
            </a:pPr>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157"/>
          <p:cNvSpPr>
            <a:spLocks noGrp="1" noChangeArrowheads="1"/>
          </p:cNvSpPr>
          <p:nvPr>
            <p:ph type="dt" sz="half" idx="10"/>
          </p:nvPr>
        </p:nvSpPr>
        <p:spPr>
          <a:ln/>
        </p:spPr>
        <p:txBody>
          <a:bodyPr/>
          <a:lstStyle>
            <a:lvl1pPr>
              <a:defRPr/>
            </a:lvl1pPr>
          </a:lstStyle>
          <a:p>
            <a:pPr>
              <a:defRPr/>
            </a:pPr>
            <a:endParaRPr lang="es-ES"/>
          </a:p>
        </p:txBody>
      </p:sp>
      <p:sp>
        <p:nvSpPr>
          <p:cNvPr id="6" name="Rectangle 158"/>
          <p:cNvSpPr>
            <a:spLocks noGrp="1" noChangeArrowheads="1"/>
          </p:cNvSpPr>
          <p:nvPr>
            <p:ph type="sldNum" sz="quarter" idx="11"/>
          </p:nvPr>
        </p:nvSpPr>
        <p:spPr>
          <a:ln/>
        </p:spPr>
        <p:txBody>
          <a:bodyPr/>
          <a:lstStyle>
            <a:lvl1pPr>
              <a:defRPr/>
            </a:lvl1pPr>
          </a:lstStyle>
          <a:p>
            <a:pPr>
              <a:defRPr/>
            </a:pPr>
            <a:fld id="{E013D41F-F6D1-4819-8650-02B2F3A5682F}" type="slidenum">
              <a:rPr lang="es-ES"/>
              <a:pPr>
                <a:defRPr/>
              </a:pPr>
              <a:t>‹Nº›</a:t>
            </a:fld>
            <a:endParaRPr lang="es-ES"/>
          </a:p>
        </p:txBody>
      </p:sp>
      <p:sp>
        <p:nvSpPr>
          <p:cNvPr id="7" name="Rectangle 159"/>
          <p:cNvSpPr>
            <a:spLocks noGrp="1" noChangeArrowheads="1"/>
          </p:cNvSpPr>
          <p:nvPr>
            <p:ph type="ftr" sz="quarter" idx="12"/>
          </p:nvPr>
        </p:nvSpPr>
        <p:spPr>
          <a:ln/>
        </p:spPr>
        <p:txBody>
          <a:bodyPr/>
          <a:lstStyle>
            <a:lvl1pPr>
              <a:defRPr/>
            </a:lvl1pPr>
          </a:lstStyle>
          <a:p>
            <a:pPr>
              <a:defRPr/>
            </a:pPr>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157"/>
          <p:cNvSpPr>
            <a:spLocks noGrp="1" noChangeArrowheads="1"/>
          </p:cNvSpPr>
          <p:nvPr>
            <p:ph type="dt" sz="half" idx="10"/>
          </p:nvPr>
        </p:nvSpPr>
        <p:spPr>
          <a:ln/>
        </p:spPr>
        <p:txBody>
          <a:bodyPr/>
          <a:lstStyle>
            <a:lvl1pPr>
              <a:defRPr/>
            </a:lvl1pPr>
          </a:lstStyle>
          <a:p>
            <a:pPr>
              <a:defRPr/>
            </a:pPr>
            <a:endParaRPr lang="es-ES"/>
          </a:p>
        </p:txBody>
      </p:sp>
      <p:sp>
        <p:nvSpPr>
          <p:cNvPr id="8" name="Rectangle 158"/>
          <p:cNvSpPr>
            <a:spLocks noGrp="1" noChangeArrowheads="1"/>
          </p:cNvSpPr>
          <p:nvPr>
            <p:ph type="sldNum" sz="quarter" idx="11"/>
          </p:nvPr>
        </p:nvSpPr>
        <p:spPr>
          <a:ln/>
        </p:spPr>
        <p:txBody>
          <a:bodyPr/>
          <a:lstStyle>
            <a:lvl1pPr>
              <a:defRPr/>
            </a:lvl1pPr>
          </a:lstStyle>
          <a:p>
            <a:pPr>
              <a:defRPr/>
            </a:pPr>
            <a:fld id="{6E43A9E4-5B65-4FF3-AB83-1F82709CD1B1}" type="slidenum">
              <a:rPr lang="es-ES"/>
              <a:pPr>
                <a:defRPr/>
              </a:pPr>
              <a:t>‹Nº›</a:t>
            </a:fld>
            <a:endParaRPr lang="es-ES"/>
          </a:p>
        </p:txBody>
      </p:sp>
      <p:sp>
        <p:nvSpPr>
          <p:cNvPr id="9" name="Rectangle 159"/>
          <p:cNvSpPr>
            <a:spLocks noGrp="1" noChangeArrowheads="1"/>
          </p:cNvSpPr>
          <p:nvPr>
            <p:ph type="ftr" sz="quarter" idx="12"/>
          </p:nvPr>
        </p:nvSpPr>
        <p:spPr>
          <a:ln/>
        </p:spPr>
        <p:txBody>
          <a:bodyPr/>
          <a:lstStyle>
            <a:lvl1pPr>
              <a:defRPr/>
            </a:lvl1pPr>
          </a:lstStyle>
          <a:p>
            <a:pPr>
              <a:defRPr/>
            </a:pPr>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157"/>
          <p:cNvSpPr>
            <a:spLocks noGrp="1" noChangeArrowheads="1"/>
          </p:cNvSpPr>
          <p:nvPr>
            <p:ph type="dt" sz="half" idx="10"/>
          </p:nvPr>
        </p:nvSpPr>
        <p:spPr>
          <a:ln/>
        </p:spPr>
        <p:txBody>
          <a:bodyPr/>
          <a:lstStyle>
            <a:lvl1pPr>
              <a:defRPr/>
            </a:lvl1pPr>
          </a:lstStyle>
          <a:p>
            <a:pPr>
              <a:defRPr/>
            </a:pPr>
            <a:endParaRPr lang="es-ES"/>
          </a:p>
        </p:txBody>
      </p:sp>
      <p:sp>
        <p:nvSpPr>
          <p:cNvPr id="4" name="Rectangle 158"/>
          <p:cNvSpPr>
            <a:spLocks noGrp="1" noChangeArrowheads="1"/>
          </p:cNvSpPr>
          <p:nvPr>
            <p:ph type="sldNum" sz="quarter" idx="11"/>
          </p:nvPr>
        </p:nvSpPr>
        <p:spPr>
          <a:ln/>
        </p:spPr>
        <p:txBody>
          <a:bodyPr/>
          <a:lstStyle>
            <a:lvl1pPr>
              <a:defRPr/>
            </a:lvl1pPr>
          </a:lstStyle>
          <a:p>
            <a:pPr>
              <a:defRPr/>
            </a:pPr>
            <a:fld id="{D5C6342A-5A03-45E7-BE6F-BB1ACD03532E}" type="slidenum">
              <a:rPr lang="es-ES"/>
              <a:pPr>
                <a:defRPr/>
              </a:pPr>
              <a:t>‹Nº›</a:t>
            </a:fld>
            <a:endParaRPr lang="es-ES"/>
          </a:p>
        </p:txBody>
      </p:sp>
      <p:sp>
        <p:nvSpPr>
          <p:cNvPr id="5" name="Rectangle 159"/>
          <p:cNvSpPr>
            <a:spLocks noGrp="1" noChangeArrowheads="1"/>
          </p:cNvSpPr>
          <p:nvPr>
            <p:ph type="ftr" sz="quarter" idx="12"/>
          </p:nvPr>
        </p:nvSpPr>
        <p:spPr>
          <a:ln/>
        </p:spPr>
        <p:txBody>
          <a:bodyPr/>
          <a:lstStyle>
            <a:lvl1pPr>
              <a:defRPr/>
            </a:lvl1pPr>
          </a:lstStyle>
          <a:p>
            <a:pPr>
              <a:defRPr/>
            </a:pPr>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157"/>
          <p:cNvSpPr>
            <a:spLocks noGrp="1" noChangeArrowheads="1"/>
          </p:cNvSpPr>
          <p:nvPr>
            <p:ph type="dt" sz="half" idx="10"/>
          </p:nvPr>
        </p:nvSpPr>
        <p:spPr>
          <a:ln/>
        </p:spPr>
        <p:txBody>
          <a:bodyPr/>
          <a:lstStyle>
            <a:lvl1pPr>
              <a:defRPr/>
            </a:lvl1pPr>
          </a:lstStyle>
          <a:p>
            <a:pPr>
              <a:defRPr/>
            </a:pPr>
            <a:endParaRPr lang="es-ES"/>
          </a:p>
        </p:txBody>
      </p:sp>
      <p:sp>
        <p:nvSpPr>
          <p:cNvPr id="3" name="Rectangle 158"/>
          <p:cNvSpPr>
            <a:spLocks noGrp="1" noChangeArrowheads="1"/>
          </p:cNvSpPr>
          <p:nvPr>
            <p:ph type="sldNum" sz="quarter" idx="11"/>
          </p:nvPr>
        </p:nvSpPr>
        <p:spPr>
          <a:ln/>
        </p:spPr>
        <p:txBody>
          <a:bodyPr/>
          <a:lstStyle>
            <a:lvl1pPr>
              <a:defRPr/>
            </a:lvl1pPr>
          </a:lstStyle>
          <a:p>
            <a:pPr>
              <a:defRPr/>
            </a:pPr>
            <a:fld id="{CF0B9990-A80F-407B-B687-767DCCC03D5D}" type="slidenum">
              <a:rPr lang="es-ES"/>
              <a:pPr>
                <a:defRPr/>
              </a:pPr>
              <a:t>‹Nº›</a:t>
            </a:fld>
            <a:endParaRPr lang="es-ES"/>
          </a:p>
        </p:txBody>
      </p:sp>
      <p:sp>
        <p:nvSpPr>
          <p:cNvPr id="4" name="Rectangle 159"/>
          <p:cNvSpPr>
            <a:spLocks noGrp="1" noChangeArrowheads="1"/>
          </p:cNvSpPr>
          <p:nvPr>
            <p:ph type="ftr" sz="quarter" idx="12"/>
          </p:nvPr>
        </p:nvSpPr>
        <p:spPr>
          <a:ln/>
        </p:spPr>
        <p:txBody>
          <a:bodyPr/>
          <a:lstStyle>
            <a:lvl1pPr>
              <a:defRPr/>
            </a:lvl1pPr>
          </a:lstStyle>
          <a:p>
            <a:pPr>
              <a:defRPr/>
            </a:pPr>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157"/>
          <p:cNvSpPr>
            <a:spLocks noGrp="1" noChangeArrowheads="1"/>
          </p:cNvSpPr>
          <p:nvPr>
            <p:ph type="dt" sz="half" idx="10"/>
          </p:nvPr>
        </p:nvSpPr>
        <p:spPr>
          <a:ln/>
        </p:spPr>
        <p:txBody>
          <a:bodyPr/>
          <a:lstStyle>
            <a:lvl1pPr>
              <a:defRPr/>
            </a:lvl1pPr>
          </a:lstStyle>
          <a:p>
            <a:pPr>
              <a:defRPr/>
            </a:pPr>
            <a:endParaRPr lang="es-ES"/>
          </a:p>
        </p:txBody>
      </p:sp>
      <p:sp>
        <p:nvSpPr>
          <p:cNvPr id="6" name="Rectangle 158"/>
          <p:cNvSpPr>
            <a:spLocks noGrp="1" noChangeArrowheads="1"/>
          </p:cNvSpPr>
          <p:nvPr>
            <p:ph type="sldNum" sz="quarter" idx="11"/>
          </p:nvPr>
        </p:nvSpPr>
        <p:spPr>
          <a:ln/>
        </p:spPr>
        <p:txBody>
          <a:bodyPr/>
          <a:lstStyle>
            <a:lvl1pPr>
              <a:defRPr/>
            </a:lvl1pPr>
          </a:lstStyle>
          <a:p>
            <a:pPr>
              <a:defRPr/>
            </a:pPr>
            <a:fld id="{D9ABE996-B3A5-4866-80D5-535597ACAD90}" type="slidenum">
              <a:rPr lang="es-ES"/>
              <a:pPr>
                <a:defRPr/>
              </a:pPr>
              <a:t>‹Nº›</a:t>
            </a:fld>
            <a:endParaRPr lang="es-ES"/>
          </a:p>
        </p:txBody>
      </p:sp>
      <p:sp>
        <p:nvSpPr>
          <p:cNvPr id="7" name="Rectangle 159"/>
          <p:cNvSpPr>
            <a:spLocks noGrp="1" noChangeArrowheads="1"/>
          </p:cNvSpPr>
          <p:nvPr>
            <p:ph type="ftr" sz="quarter" idx="12"/>
          </p:nvPr>
        </p:nvSpPr>
        <p:spPr>
          <a:ln/>
        </p:spPr>
        <p:txBody>
          <a:bodyPr/>
          <a:lstStyle>
            <a:lvl1pPr>
              <a:defRPr/>
            </a:lvl1pPr>
          </a:lstStyle>
          <a:p>
            <a:pPr>
              <a:defRPr/>
            </a:pPr>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157"/>
          <p:cNvSpPr>
            <a:spLocks noGrp="1" noChangeArrowheads="1"/>
          </p:cNvSpPr>
          <p:nvPr>
            <p:ph type="dt" sz="half" idx="10"/>
          </p:nvPr>
        </p:nvSpPr>
        <p:spPr>
          <a:ln/>
        </p:spPr>
        <p:txBody>
          <a:bodyPr/>
          <a:lstStyle>
            <a:lvl1pPr>
              <a:defRPr/>
            </a:lvl1pPr>
          </a:lstStyle>
          <a:p>
            <a:pPr>
              <a:defRPr/>
            </a:pPr>
            <a:endParaRPr lang="es-ES"/>
          </a:p>
        </p:txBody>
      </p:sp>
      <p:sp>
        <p:nvSpPr>
          <p:cNvPr id="6" name="Rectangle 158"/>
          <p:cNvSpPr>
            <a:spLocks noGrp="1" noChangeArrowheads="1"/>
          </p:cNvSpPr>
          <p:nvPr>
            <p:ph type="sldNum" sz="quarter" idx="11"/>
          </p:nvPr>
        </p:nvSpPr>
        <p:spPr>
          <a:ln/>
        </p:spPr>
        <p:txBody>
          <a:bodyPr/>
          <a:lstStyle>
            <a:lvl1pPr>
              <a:defRPr/>
            </a:lvl1pPr>
          </a:lstStyle>
          <a:p>
            <a:pPr>
              <a:defRPr/>
            </a:pPr>
            <a:fld id="{A079528A-1BF2-452B-96E9-20BA86DAE774}" type="slidenum">
              <a:rPr lang="es-ES"/>
              <a:pPr>
                <a:defRPr/>
              </a:pPr>
              <a:t>‹Nº›</a:t>
            </a:fld>
            <a:endParaRPr lang="es-ES"/>
          </a:p>
        </p:txBody>
      </p:sp>
      <p:sp>
        <p:nvSpPr>
          <p:cNvPr id="7" name="Rectangle 159"/>
          <p:cNvSpPr>
            <a:spLocks noGrp="1" noChangeArrowheads="1"/>
          </p:cNvSpPr>
          <p:nvPr>
            <p:ph type="ftr" sz="quarter" idx="12"/>
          </p:nvPr>
        </p:nvSpPr>
        <p:spPr>
          <a:ln/>
        </p:spPr>
        <p:txBody>
          <a:bodyPr/>
          <a:lstStyle>
            <a:lvl1pPr>
              <a:defRPr/>
            </a:lvl1pPr>
          </a:lstStyle>
          <a:p>
            <a:pPr>
              <a:defRPr/>
            </a:pPr>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54"/>
          <p:cNvGrpSpPr>
            <a:grpSpLocks/>
          </p:cNvGrpSpPr>
          <p:nvPr/>
        </p:nvGrpSpPr>
        <p:grpSpPr bwMode="auto">
          <a:xfrm>
            <a:off x="-30163" y="6350"/>
            <a:ext cx="9194801" cy="6834188"/>
            <a:chOff x="-19" y="4"/>
            <a:chExt cx="5792" cy="4305"/>
          </a:xfrm>
        </p:grpSpPr>
        <p:grpSp>
          <p:nvGrpSpPr>
            <p:cNvPr id="1032" name="Group 43"/>
            <p:cNvGrpSpPr>
              <a:grpSpLocks/>
            </p:cNvGrpSpPr>
            <p:nvPr/>
          </p:nvGrpSpPr>
          <p:grpSpPr bwMode="auto">
            <a:xfrm>
              <a:off x="57" y="4"/>
              <a:ext cx="5603" cy="232"/>
              <a:chOff x="57" y="4"/>
              <a:chExt cx="5603" cy="232"/>
            </a:xfrm>
          </p:grpSpPr>
          <p:sp>
            <p:nvSpPr>
              <p:cNvPr id="2" name="AutoShape 2"/>
              <p:cNvSpPr>
                <a:spLocks noChangeArrowheads="1"/>
              </p:cNvSpPr>
              <p:nvPr/>
            </p:nvSpPr>
            <p:spPr bwMode="auto">
              <a:xfrm flipH="1">
                <a:off x="57" y="4"/>
                <a:ext cx="276" cy="232"/>
              </a:xfrm>
              <a:prstGeom prst="triangle">
                <a:avLst>
                  <a:gd name="adj" fmla="val 49995"/>
                </a:avLst>
              </a:prstGeom>
              <a:solidFill>
                <a:srgbClr val="000000"/>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027" name="AutoShape 3"/>
              <p:cNvSpPr>
                <a:spLocks noChangeArrowheads="1"/>
              </p:cNvSpPr>
              <p:nvPr/>
            </p:nvSpPr>
            <p:spPr bwMode="auto">
              <a:xfrm rot="10800000">
                <a:off x="191" y="4"/>
                <a:ext cx="275" cy="232"/>
              </a:xfrm>
              <a:prstGeom prst="triangle">
                <a:avLst>
                  <a:gd name="adj" fmla="val 49995"/>
                </a:avLst>
              </a:prstGeom>
              <a:solidFill>
                <a:schemeClr val="accent1"/>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3" name="AutoShape 4"/>
              <p:cNvSpPr>
                <a:spLocks noChangeArrowheads="1"/>
              </p:cNvSpPr>
              <p:nvPr/>
            </p:nvSpPr>
            <p:spPr bwMode="auto">
              <a:xfrm flipH="1">
                <a:off x="327" y="4"/>
                <a:ext cx="275" cy="232"/>
              </a:xfrm>
              <a:prstGeom prst="triangle">
                <a:avLst>
                  <a:gd name="adj" fmla="val 49995"/>
                </a:avLst>
              </a:prstGeom>
              <a:solidFill>
                <a:schemeClr val="tx2"/>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029" name="AutoShape 5"/>
              <p:cNvSpPr>
                <a:spLocks noChangeArrowheads="1"/>
              </p:cNvSpPr>
              <p:nvPr/>
            </p:nvSpPr>
            <p:spPr bwMode="auto">
              <a:xfrm rot="10800000">
                <a:off x="460" y="4"/>
                <a:ext cx="275" cy="232"/>
              </a:xfrm>
              <a:prstGeom prst="triangle">
                <a:avLst>
                  <a:gd name="adj" fmla="val 49995"/>
                </a:avLst>
              </a:prstGeom>
              <a:solidFill>
                <a:schemeClr val="folHlink"/>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030" name="AutoShape 6"/>
              <p:cNvSpPr>
                <a:spLocks noChangeArrowheads="1"/>
              </p:cNvSpPr>
              <p:nvPr/>
            </p:nvSpPr>
            <p:spPr bwMode="auto">
              <a:xfrm flipH="1">
                <a:off x="593" y="4"/>
                <a:ext cx="274" cy="232"/>
              </a:xfrm>
              <a:prstGeom prst="triangle">
                <a:avLst>
                  <a:gd name="adj" fmla="val 49995"/>
                </a:avLst>
              </a:prstGeom>
              <a:solidFill>
                <a:schemeClr val="hlink"/>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031" name="AutoShape 7"/>
              <p:cNvSpPr>
                <a:spLocks noChangeArrowheads="1"/>
              </p:cNvSpPr>
              <p:nvPr/>
            </p:nvSpPr>
            <p:spPr bwMode="auto">
              <a:xfrm rot="10800000">
                <a:off x="726" y="4"/>
                <a:ext cx="273" cy="232"/>
              </a:xfrm>
              <a:prstGeom prst="triangle">
                <a:avLst>
                  <a:gd name="adj" fmla="val 49995"/>
                </a:avLst>
              </a:prstGeom>
              <a:solidFill>
                <a:srgbClr val="000000"/>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4" name="AutoShape 8"/>
              <p:cNvSpPr>
                <a:spLocks noChangeArrowheads="1"/>
              </p:cNvSpPr>
              <p:nvPr/>
            </p:nvSpPr>
            <p:spPr bwMode="auto">
              <a:xfrm flipH="1">
                <a:off x="860" y="4"/>
                <a:ext cx="276" cy="232"/>
              </a:xfrm>
              <a:prstGeom prst="triangle">
                <a:avLst>
                  <a:gd name="adj" fmla="val 49995"/>
                </a:avLst>
              </a:prstGeom>
              <a:solidFill>
                <a:schemeClr val="bg2"/>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5" name="AutoShape 9"/>
              <p:cNvSpPr>
                <a:spLocks noChangeArrowheads="1"/>
              </p:cNvSpPr>
              <p:nvPr/>
            </p:nvSpPr>
            <p:spPr bwMode="auto">
              <a:xfrm rot="10800000">
                <a:off x="989" y="4"/>
                <a:ext cx="275" cy="232"/>
              </a:xfrm>
              <a:prstGeom prst="triangle">
                <a:avLst>
                  <a:gd name="adj" fmla="val 49995"/>
                </a:avLst>
              </a:prstGeom>
              <a:solidFill>
                <a:schemeClr val="accent1"/>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6" name="AutoShape 10"/>
              <p:cNvSpPr>
                <a:spLocks noChangeArrowheads="1"/>
              </p:cNvSpPr>
              <p:nvPr/>
            </p:nvSpPr>
            <p:spPr bwMode="auto">
              <a:xfrm flipH="1">
                <a:off x="1125" y="4"/>
                <a:ext cx="276" cy="232"/>
              </a:xfrm>
              <a:prstGeom prst="triangle">
                <a:avLst>
                  <a:gd name="adj" fmla="val 49995"/>
                </a:avLst>
              </a:prstGeom>
              <a:solidFill>
                <a:srgbClr val="000000"/>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7" name="AutoShape 11"/>
              <p:cNvSpPr>
                <a:spLocks noChangeArrowheads="1"/>
              </p:cNvSpPr>
              <p:nvPr/>
            </p:nvSpPr>
            <p:spPr bwMode="auto">
              <a:xfrm rot="10800000">
                <a:off x="1256" y="4"/>
                <a:ext cx="275" cy="232"/>
              </a:xfrm>
              <a:prstGeom prst="triangle">
                <a:avLst>
                  <a:gd name="adj" fmla="val 49995"/>
                </a:avLst>
              </a:prstGeom>
              <a:solidFill>
                <a:schemeClr val="accent2"/>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036" name="AutoShape 12"/>
              <p:cNvSpPr>
                <a:spLocks noChangeArrowheads="1"/>
              </p:cNvSpPr>
              <p:nvPr/>
            </p:nvSpPr>
            <p:spPr bwMode="auto">
              <a:xfrm flipH="1">
                <a:off x="1389" y="4"/>
                <a:ext cx="275" cy="232"/>
              </a:xfrm>
              <a:prstGeom prst="triangle">
                <a:avLst>
                  <a:gd name="adj" fmla="val 49995"/>
                </a:avLst>
              </a:prstGeom>
              <a:solidFill>
                <a:schemeClr val="tx2"/>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037" name="AutoShape 13"/>
              <p:cNvSpPr>
                <a:spLocks noChangeArrowheads="1"/>
              </p:cNvSpPr>
              <p:nvPr/>
            </p:nvSpPr>
            <p:spPr bwMode="auto">
              <a:xfrm rot="10800000">
                <a:off x="1522" y="4"/>
                <a:ext cx="276" cy="232"/>
              </a:xfrm>
              <a:prstGeom prst="triangle">
                <a:avLst>
                  <a:gd name="adj" fmla="val 49995"/>
                </a:avLst>
              </a:prstGeom>
              <a:solidFill>
                <a:schemeClr val="tx1"/>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038" name="AutoShape 14"/>
              <p:cNvSpPr>
                <a:spLocks noChangeArrowheads="1"/>
              </p:cNvSpPr>
              <p:nvPr/>
            </p:nvSpPr>
            <p:spPr bwMode="auto">
              <a:xfrm flipH="1">
                <a:off x="1656" y="4"/>
                <a:ext cx="276" cy="232"/>
              </a:xfrm>
              <a:prstGeom prst="triangle">
                <a:avLst>
                  <a:gd name="adj" fmla="val 49995"/>
                </a:avLst>
              </a:prstGeom>
              <a:solidFill>
                <a:schemeClr val="folHlink"/>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039" name="AutoShape 15"/>
              <p:cNvSpPr>
                <a:spLocks noChangeArrowheads="1"/>
              </p:cNvSpPr>
              <p:nvPr/>
            </p:nvSpPr>
            <p:spPr bwMode="auto">
              <a:xfrm rot="10800000">
                <a:off x="1787" y="4"/>
                <a:ext cx="275" cy="232"/>
              </a:xfrm>
              <a:prstGeom prst="triangle">
                <a:avLst>
                  <a:gd name="adj" fmla="val 49995"/>
                </a:avLst>
              </a:prstGeom>
              <a:solidFill>
                <a:srgbClr val="000000"/>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040" name="AutoShape 16"/>
              <p:cNvSpPr>
                <a:spLocks noChangeArrowheads="1"/>
              </p:cNvSpPr>
              <p:nvPr/>
            </p:nvSpPr>
            <p:spPr bwMode="auto">
              <a:xfrm flipH="1">
                <a:off x="1920" y="4"/>
                <a:ext cx="275" cy="232"/>
              </a:xfrm>
              <a:prstGeom prst="triangle">
                <a:avLst>
                  <a:gd name="adj" fmla="val 49995"/>
                </a:avLst>
              </a:prstGeom>
              <a:solidFill>
                <a:schemeClr val="hlink"/>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041" name="AutoShape 17"/>
              <p:cNvSpPr>
                <a:spLocks noChangeArrowheads="1"/>
              </p:cNvSpPr>
              <p:nvPr/>
            </p:nvSpPr>
            <p:spPr bwMode="auto">
              <a:xfrm rot="10800000">
                <a:off x="2054" y="4"/>
                <a:ext cx="274" cy="232"/>
              </a:xfrm>
              <a:prstGeom prst="triangle">
                <a:avLst>
                  <a:gd name="adj" fmla="val 49995"/>
                </a:avLst>
              </a:prstGeom>
              <a:solidFill>
                <a:schemeClr val="bg2"/>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042" name="AutoShape 18"/>
              <p:cNvSpPr>
                <a:spLocks noChangeArrowheads="1"/>
              </p:cNvSpPr>
              <p:nvPr/>
            </p:nvSpPr>
            <p:spPr bwMode="auto">
              <a:xfrm flipH="1">
                <a:off x="2187" y="4"/>
                <a:ext cx="273" cy="232"/>
              </a:xfrm>
              <a:prstGeom prst="triangle">
                <a:avLst>
                  <a:gd name="adj" fmla="val 49995"/>
                </a:avLst>
              </a:prstGeom>
              <a:solidFill>
                <a:srgbClr val="000000"/>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043" name="AutoShape 19"/>
              <p:cNvSpPr>
                <a:spLocks noChangeArrowheads="1"/>
              </p:cNvSpPr>
              <p:nvPr/>
            </p:nvSpPr>
            <p:spPr bwMode="auto">
              <a:xfrm rot="10800000">
                <a:off x="2317" y="4"/>
                <a:ext cx="275" cy="232"/>
              </a:xfrm>
              <a:prstGeom prst="triangle">
                <a:avLst>
                  <a:gd name="adj" fmla="val 49995"/>
                </a:avLst>
              </a:prstGeom>
              <a:solidFill>
                <a:schemeClr val="accent1"/>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044" name="AutoShape 20"/>
              <p:cNvSpPr>
                <a:spLocks noChangeArrowheads="1"/>
              </p:cNvSpPr>
              <p:nvPr/>
            </p:nvSpPr>
            <p:spPr bwMode="auto">
              <a:xfrm flipH="1">
                <a:off x="2451" y="4"/>
                <a:ext cx="275" cy="232"/>
              </a:xfrm>
              <a:prstGeom prst="triangle">
                <a:avLst>
                  <a:gd name="adj" fmla="val 49995"/>
                </a:avLst>
              </a:prstGeom>
              <a:solidFill>
                <a:schemeClr val="accent2"/>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045" name="AutoShape 21"/>
              <p:cNvSpPr>
                <a:spLocks noChangeArrowheads="1"/>
              </p:cNvSpPr>
              <p:nvPr/>
            </p:nvSpPr>
            <p:spPr bwMode="auto">
              <a:xfrm rot="10800000">
                <a:off x="2584" y="4"/>
                <a:ext cx="276" cy="232"/>
              </a:xfrm>
              <a:prstGeom prst="triangle">
                <a:avLst>
                  <a:gd name="adj" fmla="val 49995"/>
                </a:avLst>
              </a:prstGeom>
              <a:solidFill>
                <a:schemeClr val="tx2"/>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046" name="AutoShape 22"/>
              <p:cNvSpPr>
                <a:spLocks noChangeArrowheads="1"/>
              </p:cNvSpPr>
              <p:nvPr/>
            </p:nvSpPr>
            <p:spPr bwMode="auto">
              <a:xfrm flipH="1">
                <a:off x="2718" y="4"/>
                <a:ext cx="275" cy="232"/>
              </a:xfrm>
              <a:prstGeom prst="triangle">
                <a:avLst>
                  <a:gd name="adj" fmla="val 49995"/>
                </a:avLst>
              </a:prstGeom>
              <a:solidFill>
                <a:schemeClr val="folHlink"/>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047" name="AutoShape 23"/>
              <p:cNvSpPr>
                <a:spLocks noChangeArrowheads="1"/>
              </p:cNvSpPr>
              <p:nvPr/>
            </p:nvSpPr>
            <p:spPr bwMode="auto">
              <a:xfrm rot="10800000">
                <a:off x="2851" y="4"/>
                <a:ext cx="274" cy="232"/>
              </a:xfrm>
              <a:prstGeom prst="triangle">
                <a:avLst>
                  <a:gd name="adj" fmla="val 49995"/>
                </a:avLst>
              </a:prstGeom>
              <a:solidFill>
                <a:srgbClr val="000000"/>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048" name="AutoShape 24"/>
              <p:cNvSpPr>
                <a:spLocks noChangeArrowheads="1"/>
              </p:cNvSpPr>
              <p:nvPr/>
            </p:nvSpPr>
            <p:spPr bwMode="auto">
              <a:xfrm flipH="1">
                <a:off x="2982" y="4"/>
                <a:ext cx="275" cy="232"/>
              </a:xfrm>
              <a:prstGeom prst="triangle">
                <a:avLst>
                  <a:gd name="adj" fmla="val 49995"/>
                </a:avLst>
              </a:prstGeom>
              <a:solidFill>
                <a:schemeClr val="hlink"/>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049" name="AutoShape 25"/>
              <p:cNvSpPr>
                <a:spLocks noChangeArrowheads="1"/>
              </p:cNvSpPr>
              <p:nvPr/>
            </p:nvSpPr>
            <p:spPr bwMode="auto">
              <a:xfrm rot="10800000">
                <a:off x="3115" y="4"/>
                <a:ext cx="276" cy="232"/>
              </a:xfrm>
              <a:prstGeom prst="triangle">
                <a:avLst>
                  <a:gd name="adj" fmla="val 49995"/>
                </a:avLst>
              </a:prstGeom>
              <a:solidFill>
                <a:schemeClr val="bg2"/>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050" name="AutoShape 26"/>
              <p:cNvSpPr>
                <a:spLocks noChangeArrowheads="1"/>
              </p:cNvSpPr>
              <p:nvPr/>
            </p:nvSpPr>
            <p:spPr bwMode="auto">
              <a:xfrm flipH="1">
                <a:off x="3249" y="4"/>
                <a:ext cx="275" cy="232"/>
              </a:xfrm>
              <a:prstGeom prst="triangle">
                <a:avLst>
                  <a:gd name="adj" fmla="val 49995"/>
                </a:avLst>
              </a:prstGeom>
              <a:solidFill>
                <a:srgbClr val="000000"/>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051" name="AutoShape 27"/>
              <p:cNvSpPr>
                <a:spLocks noChangeArrowheads="1"/>
              </p:cNvSpPr>
              <p:nvPr/>
            </p:nvSpPr>
            <p:spPr bwMode="auto">
              <a:xfrm rot="10800000">
                <a:off x="3381" y="4"/>
                <a:ext cx="274" cy="232"/>
              </a:xfrm>
              <a:prstGeom prst="triangle">
                <a:avLst>
                  <a:gd name="adj" fmla="val 49995"/>
                </a:avLst>
              </a:prstGeom>
              <a:solidFill>
                <a:schemeClr val="accent1"/>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052" name="AutoShape 28"/>
              <p:cNvSpPr>
                <a:spLocks noChangeArrowheads="1"/>
              </p:cNvSpPr>
              <p:nvPr/>
            </p:nvSpPr>
            <p:spPr bwMode="auto">
              <a:xfrm flipH="1">
                <a:off x="3515" y="4"/>
                <a:ext cx="274" cy="232"/>
              </a:xfrm>
              <a:prstGeom prst="triangle">
                <a:avLst>
                  <a:gd name="adj" fmla="val 49995"/>
                </a:avLst>
              </a:prstGeom>
              <a:solidFill>
                <a:schemeClr val="accent2"/>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053" name="AutoShape 29"/>
              <p:cNvSpPr>
                <a:spLocks noChangeArrowheads="1"/>
              </p:cNvSpPr>
              <p:nvPr/>
            </p:nvSpPr>
            <p:spPr bwMode="auto">
              <a:xfrm rot="10800000">
                <a:off x="3646" y="4"/>
                <a:ext cx="275" cy="232"/>
              </a:xfrm>
              <a:prstGeom prst="triangle">
                <a:avLst>
                  <a:gd name="adj" fmla="val 49995"/>
                </a:avLst>
              </a:prstGeom>
              <a:solidFill>
                <a:srgbClr val="000000"/>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054" name="AutoShape 30"/>
              <p:cNvSpPr>
                <a:spLocks noChangeArrowheads="1"/>
              </p:cNvSpPr>
              <p:nvPr/>
            </p:nvSpPr>
            <p:spPr bwMode="auto">
              <a:xfrm flipH="1">
                <a:off x="3779" y="4"/>
                <a:ext cx="275" cy="232"/>
              </a:xfrm>
              <a:prstGeom prst="triangle">
                <a:avLst>
                  <a:gd name="adj" fmla="val 49995"/>
                </a:avLst>
              </a:prstGeom>
              <a:solidFill>
                <a:schemeClr val="tx2"/>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055" name="AutoShape 31"/>
              <p:cNvSpPr>
                <a:spLocks noChangeArrowheads="1"/>
              </p:cNvSpPr>
              <p:nvPr/>
            </p:nvSpPr>
            <p:spPr bwMode="auto">
              <a:xfrm rot="10800000">
                <a:off x="3911" y="4"/>
                <a:ext cx="275" cy="232"/>
              </a:xfrm>
              <a:prstGeom prst="triangle">
                <a:avLst>
                  <a:gd name="adj" fmla="val 49995"/>
                </a:avLst>
              </a:prstGeom>
              <a:solidFill>
                <a:schemeClr val="folHlink"/>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056" name="AutoShape 32"/>
              <p:cNvSpPr>
                <a:spLocks noChangeArrowheads="1"/>
              </p:cNvSpPr>
              <p:nvPr/>
            </p:nvSpPr>
            <p:spPr bwMode="auto">
              <a:xfrm flipH="1">
                <a:off x="4044" y="4"/>
                <a:ext cx="275" cy="232"/>
              </a:xfrm>
              <a:prstGeom prst="triangle">
                <a:avLst>
                  <a:gd name="adj" fmla="val 49995"/>
                </a:avLst>
              </a:prstGeom>
              <a:solidFill>
                <a:srgbClr val="000000"/>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057" name="AutoShape 33"/>
              <p:cNvSpPr>
                <a:spLocks noChangeArrowheads="1"/>
              </p:cNvSpPr>
              <p:nvPr/>
            </p:nvSpPr>
            <p:spPr bwMode="auto">
              <a:xfrm rot="10800000">
                <a:off x="4177" y="4"/>
                <a:ext cx="275" cy="232"/>
              </a:xfrm>
              <a:prstGeom prst="triangle">
                <a:avLst>
                  <a:gd name="adj" fmla="val 49995"/>
                </a:avLst>
              </a:prstGeom>
              <a:solidFill>
                <a:schemeClr val="hlink"/>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058" name="AutoShape 34"/>
              <p:cNvSpPr>
                <a:spLocks noChangeArrowheads="1"/>
              </p:cNvSpPr>
              <p:nvPr/>
            </p:nvSpPr>
            <p:spPr bwMode="auto">
              <a:xfrm flipH="1">
                <a:off x="4312" y="4"/>
                <a:ext cx="275" cy="232"/>
              </a:xfrm>
              <a:prstGeom prst="triangle">
                <a:avLst>
                  <a:gd name="adj" fmla="val 49995"/>
                </a:avLst>
              </a:prstGeom>
              <a:solidFill>
                <a:schemeClr val="tx1"/>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059" name="AutoShape 35"/>
              <p:cNvSpPr>
                <a:spLocks noChangeArrowheads="1"/>
              </p:cNvSpPr>
              <p:nvPr/>
            </p:nvSpPr>
            <p:spPr bwMode="auto">
              <a:xfrm rot="10800000">
                <a:off x="4444" y="4"/>
                <a:ext cx="274" cy="232"/>
              </a:xfrm>
              <a:prstGeom prst="triangle">
                <a:avLst>
                  <a:gd name="adj" fmla="val 49995"/>
                </a:avLst>
              </a:prstGeom>
              <a:solidFill>
                <a:schemeClr val="accent2"/>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060" name="AutoShape 36"/>
              <p:cNvSpPr>
                <a:spLocks noChangeArrowheads="1"/>
              </p:cNvSpPr>
              <p:nvPr/>
            </p:nvSpPr>
            <p:spPr bwMode="auto">
              <a:xfrm flipH="1">
                <a:off x="4576" y="4"/>
                <a:ext cx="275" cy="232"/>
              </a:xfrm>
              <a:prstGeom prst="triangle">
                <a:avLst>
                  <a:gd name="adj" fmla="val 49995"/>
                </a:avLst>
              </a:prstGeom>
              <a:solidFill>
                <a:schemeClr val="tx2"/>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061" name="AutoShape 37"/>
              <p:cNvSpPr>
                <a:spLocks noChangeArrowheads="1"/>
              </p:cNvSpPr>
              <p:nvPr/>
            </p:nvSpPr>
            <p:spPr bwMode="auto">
              <a:xfrm rot="10800000">
                <a:off x="4709" y="4"/>
                <a:ext cx="274" cy="232"/>
              </a:xfrm>
              <a:prstGeom prst="triangle">
                <a:avLst>
                  <a:gd name="adj" fmla="val 49995"/>
                </a:avLst>
              </a:prstGeom>
              <a:solidFill>
                <a:schemeClr val="folHlink"/>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062" name="AutoShape 38"/>
              <p:cNvSpPr>
                <a:spLocks noChangeArrowheads="1"/>
              </p:cNvSpPr>
              <p:nvPr/>
            </p:nvSpPr>
            <p:spPr bwMode="auto">
              <a:xfrm flipH="1">
                <a:off x="4842" y="4"/>
                <a:ext cx="274" cy="232"/>
              </a:xfrm>
              <a:prstGeom prst="triangle">
                <a:avLst>
                  <a:gd name="adj" fmla="val 49995"/>
                </a:avLst>
              </a:prstGeom>
              <a:solidFill>
                <a:schemeClr val="hlink"/>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063" name="AutoShape 39"/>
              <p:cNvSpPr>
                <a:spLocks noChangeArrowheads="1"/>
              </p:cNvSpPr>
              <p:nvPr/>
            </p:nvSpPr>
            <p:spPr bwMode="auto">
              <a:xfrm rot="10800000">
                <a:off x="4976" y="4"/>
                <a:ext cx="274" cy="232"/>
              </a:xfrm>
              <a:prstGeom prst="triangle">
                <a:avLst>
                  <a:gd name="adj" fmla="val 49995"/>
                </a:avLst>
              </a:prstGeom>
              <a:solidFill>
                <a:schemeClr val="tx2"/>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064" name="AutoShape 40"/>
              <p:cNvSpPr>
                <a:spLocks noChangeArrowheads="1"/>
              </p:cNvSpPr>
              <p:nvPr/>
            </p:nvSpPr>
            <p:spPr bwMode="auto">
              <a:xfrm flipH="1">
                <a:off x="5118" y="4"/>
                <a:ext cx="275" cy="232"/>
              </a:xfrm>
              <a:prstGeom prst="triangle">
                <a:avLst>
                  <a:gd name="adj" fmla="val 49995"/>
                </a:avLst>
              </a:prstGeom>
              <a:solidFill>
                <a:srgbClr val="000000"/>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065" name="AutoShape 41"/>
              <p:cNvSpPr>
                <a:spLocks noChangeArrowheads="1"/>
              </p:cNvSpPr>
              <p:nvPr/>
            </p:nvSpPr>
            <p:spPr bwMode="auto">
              <a:xfrm rot="10800000">
                <a:off x="5252" y="4"/>
                <a:ext cx="276" cy="232"/>
              </a:xfrm>
              <a:prstGeom prst="triangle">
                <a:avLst>
                  <a:gd name="adj" fmla="val 49995"/>
                </a:avLst>
              </a:prstGeom>
              <a:solidFill>
                <a:schemeClr val="accent1"/>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066" name="AutoShape 42"/>
              <p:cNvSpPr>
                <a:spLocks noChangeArrowheads="1"/>
              </p:cNvSpPr>
              <p:nvPr/>
            </p:nvSpPr>
            <p:spPr bwMode="auto">
              <a:xfrm flipH="1">
                <a:off x="5385" y="4"/>
                <a:ext cx="275" cy="232"/>
              </a:xfrm>
              <a:prstGeom prst="triangle">
                <a:avLst>
                  <a:gd name="adj" fmla="val 49995"/>
                </a:avLst>
              </a:prstGeom>
              <a:solidFill>
                <a:schemeClr val="accent2"/>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grpSp>
        <p:grpSp>
          <p:nvGrpSpPr>
            <p:cNvPr id="1033" name="Group 77"/>
            <p:cNvGrpSpPr>
              <a:grpSpLocks/>
            </p:cNvGrpSpPr>
            <p:nvPr/>
          </p:nvGrpSpPr>
          <p:grpSpPr bwMode="auto">
            <a:xfrm>
              <a:off x="5497" y="4"/>
              <a:ext cx="276" cy="4304"/>
              <a:chOff x="5497" y="4"/>
              <a:chExt cx="276" cy="4304"/>
            </a:xfrm>
          </p:grpSpPr>
          <p:sp>
            <p:nvSpPr>
              <p:cNvPr id="1068" name="Rectangle 44"/>
              <p:cNvSpPr>
                <a:spLocks noChangeArrowheads="1"/>
              </p:cNvSpPr>
              <p:nvPr/>
            </p:nvSpPr>
            <p:spPr bwMode="auto">
              <a:xfrm>
                <a:off x="5522" y="4"/>
                <a:ext cx="226" cy="276"/>
              </a:xfrm>
              <a:prstGeom prst="rect">
                <a:avLst/>
              </a:prstGeom>
              <a:solidFill>
                <a:srgbClr val="000000"/>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069" name="AutoShape 45"/>
              <p:cNvSpPr>
                <a:spLocks noChangeArrowheads="1"/>
              </p:cNvSpPr>
              <p:nvPr/>
            </p:nvSpPr>
            <p:spPr bwMode="auto">
              <a:xfrm rot="5400000" flipH="1">
                <a:off x="5522" y="22"/>
                <a:ext cx="226" cy="276"/>
              </a:xfrm>
              <a:prstGeom prst="triangle">
                <a:avLst>
                  <a:gd name="adj" fmla="val 49995"/>
                </a:avLst>
              </a:prstGeom>
              <a:solidFill>
                <a:schemeClr val="bg2"/>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070" name="AutoShape 46"/>
              <p:cNvSpPr>
                <a:spLocks noChangeArrowheads="1"/>
              </p:cNvSpPr>
              <p:nvPr/>
            </p:nvSpPr>
            <p:spPr bwMode="auto">
              <a:xfrm rot="16200000">
                <a:off x="5522" y="158"/>
                <a:ext cx="226" cy="276"/>
              </a:xfrm>
              <a:prstGeom prst="triangle">
                <a:avLst>
                  <a:gd name="adj" fmla="val 49995"/>
                </a:avLst>
              </a:prstGeom>
              <a:solidFill>
                <a:schemeClr val="accent1"/>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071" name="AutoShape 47"/>
              <p:cNvSpPr>
                <a:spLocks noChangeArrowheads="1"/>
              </p:cNvSpPr>
              <p:nvPr/>
            </p:nvSpPr>
            <p:spPr bwMode="auto">
              <a:xfrm rot="5400000" flipH="1">
                <a:off x="5522" y="293"/>
                <a:ext cx="226" cy="274"/>
              </a:xfrm>
              <a:prstGeom prst="triangle">
                <a:avLst>
                  <a:gd name="adj" fmla="val 49995"/>
                </a:avLst>
              </a:prstGeom>
              <a:solidFill>
                <a:srgbClr val="000000"/>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072" name="AutoShape 48"/>
              <p:cNvSpPr>
                <a:spLocks noChangeArrowheads="1"/>
              </p:cNvSpPr>
              <p:nvPr/>
            </p:nvSpPr>
            <p:spPr bwMode="auto">
              <a:xfrm rot="16200000">
                <a:off x="5522" y="434"/>
                <a:ext cx="226" cy="276"/>
              </a:xfrm>
              <a:prstGeom prst="triangle">
                <a:avLst>
                  <a:gd name="adj" fmla="val 49995"/>
                </a:avLst>
              </a:prstGeom>
              <a:solidFill>
                <a:schemeClr val="accent2"/>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073" name="AutoShape 49"/>
              <p:cNvSpPr>
                <a:spLocks noChangeArrowheads="1"/>
              </p:cNvSpPr>
              <p:nvPr/>
            </p:nvSpPr>
            <p:spPr bwMode="auto">
              <a:xfrm rot="5400000" flipH="1">
                <a:off x="5522" y="566"/>
                <a:ext cx="226" cy="276"/>
              </a:xfrm>
              <a:prstGeom prst="triangle">
                <a:avLst>
                  <a:gd name="adj" fmla="val 49995"/>
                </a:avLst>
              </a:prstGeom>
              <a:solidFill>
                <a:schemeClr val="tx2"/>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074" name="AutoShape 50"/>
              <p:cNvSpPr>
                <a:spLocks noChangeArrowheads="1"/>
              </p:cNvSpPr>
              <p:nvPr/>
            </p:nvSpPr>
            <p:spPr bwMode="auto">
              <a:xfrm rot="16200000">
                <a:off x="5522" y="701"/>
                <a:ext cx="226" cy="274"/>
              </a:xfrm>
              <a:prstGeom prst="triangle">
                <a:avLst>
                  <a:gd name="adj" fmla="val 49995"/>
                </a:avLst>
              </a:prstGeom>
              <a:solidFill>
                <a:srgbClr val="000000"/>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075" name="AutoShape 51"/>
              <p:cNvSpPr>
                <a:spLocks noChangeArrowheads="1"/>
              </p:cNvSpPr>
              <p:nvPr/>
            </p:nvSpPr>
            <p:spPr bwMode="auto">
              <a:xfrm rot="5400000" flipH="1">
                <a:off x="5522" y="834"/>
                <a:ext cx="226" cy="276"/>
              </a:xfrm>
              <a:prstGeom prst="triangle">
                <a:avLst>
                  <a:gd name="adj" fmla="val 49995"/>
                </a:avLst>
              </a:prstGeom>
              <a:solidFill>
                <a:schemeClr val="folHlink"/>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076" name="AutoShape 52"/>
              <p:cNvSpPr>
                <a:spLocks noChangeArrowheads="1"/>
              </p:cNvSpPr>
              <p:nvPr/>
            </p:nvSpPr>
            <p:spPr bwMode="auto">
              <a:xfrm rot="16200000">
                <a:off x="5522" y="966"/>
                <a:ext cx="226" cy="276"/>
              </a:xfrm>
              <a:prstGeom prst="triangle">
                <a:avLst>
                  <a:gd name="adj" fmla="val 49995"/>
                </a:avLst>
              </a:prstGeom>
              <a:solidFill>
                <a:schemeClr val="tx1"/>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077" name="AutoShape 53"/>
              <p:cNvSpPr>
                <a:spLocks noChangeArrowheads="1"/>
              </p:cNvSpPr>
              <p:nvPr/>
            </p:nvSpPr>
            <p:spPr bwMode="auto">
              <a:xfrm rot="5400000" flipH="1">
                <a:off x="5522" y="1098"/>
                <a:ext cx="226" cy="276"/>
              </a:xfrm>
              <a:prstGeom prst="triangle">
                <a:avLst>
                  <a:gd name="adj" fmla="val 49995"/>
                </a:avLst>
              </a:prstGeom>
              <a:solidFill>
                <a:schemeClr val="hlink"/>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078" name="AutoShape 54"/>
              <p:cNvSpPr>
                <a:spLocks noChangeArrowheads="1"/>
              </p:cNvSpPr>
              <p:nvPr/>
            </p:nvSpPr>
            <p:spPr bwMode="auto">
              <a:xfrm rot="16200000">
                <a:off x="5522" y="1233"/>
                <a:ext cx="226" cy="276"/>
              </a:xfrm>
              <a:prstGeom prst="triangle">
                <a:avLst>
                  <a:gd name="adj" fmla="val 49995"/>
                </a:avLst>
              </a:prstGeom>
              <a:solidFill>
                <a:schemeClr val="bg2"/>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079" name="AutoShape 55"/>
              <p:cNvSpPr>
                <a:spLocks noChangeArrowheads="1"/>
              </p:cNvSpPr>
              <p:nvPr/>
            </p:nvSpPr>
            <p:spPr bwMode="auto">
              <a:xfrm rot="5400000" flipH="1">
                <a:off x="5522" y="1365"/>
                <a:ext cx="226" cy="276"/>
              </a:xfrm>
              <a:prstGeom prst="triangle">
                <a:avLst>
                  <a:gd name="adj" fmla="val 49995"/>
                </a:avLst>
              </a:prstGeom>
              <a:solidFill>
                <a:srgbClr val="000000"/>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080" name="AutoShape 56"/>
              <p:cNvSpPr>
                <a:spLocks noChangeArrowheads="1"/>
              </p:cNvSpPr>
              <p:nvPr/>
            </p:nvSpPr>
            <p:spPr bwMode="auto">
              <a:xfrm rot="16200000">
                <a:off x="5522" y="1498"/>
                <a:ext cx="226" cy="276"/>
              </a:xfrm>
              <a:prstGeom prst="triangle">
                <a:avLst>
                  <a:gd name="adj" fmla="val 49995"/>
                </a:avLst>
              </a:prstGeom>
              <a:solidFill>
                <a:schemeClr val="accent1"/>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081" name="AutoShape 57"/>
              <p:cNvSpPr>
                <a:spLocks noChangeArrowheads="1"/>
              </p:cNvSpPr>
              <p:nvPr/>
            </p:nvSpPr>
            <p:spPr bwMode="auto">
              <a:xfrm rot="5400000" flipH="1">
                <a:off x="5522" y="1632"/>
                <a:ext cx="226" cy="274"/>
              </a:xfrm>
              <a:prstGeom prst="triangle">
                <a:avLst>
                  <a:gd name="adj" fmla="val 49995"/>
                </a:avLst>
              </a:prstGeom>
              <a:solidFill>
                <a:schemeClr val="accent2"/>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082" name="AutoShape 58"/>
              <p:cNvSpPr>
                <a:spLocks noChangeArrowheads="1"/>
              </p:cNvSpPr>
              <p:nvPr/>
            </p:nvSpPr>
            <p:spPr bwMode="auto">
              <a:xfrm rot="16200000">
                <a:off x="5522" y="1765"/>
                <a:ext cx="226" cy="276"/>
              </a:xfrm>
              <a:prstGeom prst="triangle">
                <a:avLst>
                  <a:gd name="adj" fmla="val 49995"/>
                </a:avLst>
              </a:prstGeom>
              <a:solidFill>
                <a:schemeClr val="tx2"/>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083" name="AutoShape 59"/>
              <p:cNvSpPr>
                <a:spLocks noChangeArrowheads="1"/>
              </p:cNvSpPr>
              <p:nvPr/>
            </p:nvSpPr>
            <p:spPr bwMode="auto">
              <a:xfrm rot="5400000" flipH="1">
                <a:off x="5522" y="1898"/>
                <a:ext cx="226" cy="276"/>
              </a:xfrm>
              <a:prstGeom prst="triangle">
                <a:avLst>
                  <a:gd name="adj" fmla="val 49995"/>
                </a:avLst>
              </a:prstGeom>
              <a:solidFill>
                <a:schemeClr val="folHlink"/>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084" name="AutoShape 60"/>
              <p:cNvSpPr>
                <a:spLocks noChangeArrowheads="1"/>
              </p:cNvSpPr>
              <p:nvPr/>
            </p:nvSpPr>
            <p:spPr bwMode="auto">
              <a:xfrm rot="16200000">
                <a:off x="5522" y="2032"/>
                <a:ext cx="226" cy="274"/>
              </a:xfrm>
              <a:prstGeom prst="triangle">
                <a:avLst>
                  <a:gd name="adj" fmla="val 49995"/>
                </a:avLst>
              </a:prstGeom>
              <a:solidFill>
                <a:srgbClr val="000000"/>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085" name="AutoShape 61"/>
              <p:cNvSpPr>
                <a:spLocks noChangeArrowheads="1"/>
              </p:cNvSpPr>
              <p:nvPr/>
            </p:nvSpPr>
            <p:spPr bwMode="auto">
              <a:xfrm rot="5400000" flipH="1">
                <a:off x="5522" y="2164"/>
                <a:ext cx="226" cy="276"/>
              </a:xfrm>
              <a:prstGeom prst="triangle">
                <a:avLst>
                  <a:gd name="adj" fmla="val 49995"/>
                </a:avLst>
              </a:prstGeom>
              <a:solidFill>
                <a:schemeClr val="hlink"/>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086" name="AutoShape 62"/>
              <p:cNvSpPr>
                <a:spLocks noChangeArrowheads="1"/>
              </p:cNvSpPr>
              <p:nvPr/>
            </p:nvSpPr>
            <p:spPr bwMode="auto">
              <a:xfrm rot="16200000">
                <a:off x="5522" y="2297"/>
                <a:ext cx="226" cy="276"/>
              </a:xfrm>
              <a:prstGeom prst="triangle">
                <a:avLst>
                  <a:gd name="adj" fmla="val 49995"/>
                </a:avLst>
              </a:prstGeom>
              <a:solidFill>
                <a:schemeClr val="bg2"/>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087" name="AutoShape 63"/>
              <p:cNvSpPr>
                <a:spLocks noChangeArrowheads="1"/>
              </p:cNvSpPr>
              <p:nvPr/>
            </p:nvSpPr>
            <p:spPr bwMode="auto">
              <a:xfrm rot="5400000" flipH="1">
                <a:off x="5522" y="2431"/>
                <a:ext cx="226" cy="274"/>
              </a:xfrm>
              <a:prstGeom prst="triangle">
                <a:avLst>
                  <a:gd name="adj" fmla="val 49995"/>
                </a:avLst>
              </a:prstGeom>
              <a:solidFill>
                <a:srgbClr val="000000"/>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088" name="AutoShape 64"/>
              <p:cNvSpPr>
                <a:spLocks noChangeArrowheads="1"/>
              </p:cNvSpPr>
              <p:nvPr/>
            </p:nvSpPr>
            <p:spPr bwMode="auto">
              <a:xfrm rot="16200000">
                <a:off x="5522" y="2564"/>
                <a:ext cx="226" cy="276"/>
              </a:xfrm>
              <a:prstGeom prst="triangle">
                <a:avLst>
                  <a:gd name="adj" fmla="val 49995"/>
                </a:avLst>
              </a:prstGeom>
              <a:solidFill>
                <a:schemeClr val="accent1"/>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089" name="AutoShape 65"/>
              <p:cNvSpPr>
                <a:spLocks noChangeArrowheads="1"/>
              </p:cNvSpPr>
              <p:nvPr/>
            </p:nvSpPr>
            <p:spPr bwMode="auto">
              <a:xfrm rot="5400000" flipH="1">
                <a:off x="5522" y="2697"/>
                <a:ext cx="226" cy="276"/>
              </a:xfrm>
              <a:prstGeom prst="triangle">
                <a:avLst>
                  <a:gd name="adj" fmla="val 49995"/>
                </a:avLst>
              </a:prstGeom>
              <a:solidFill>
                <a:schemeClr val="accent2"/>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090" name="AutoShape 66"/>
              <p:cNvSpPr>
                <a:spLocks noChangeArrowheads="1"/>
              </p:cNvSpPr>
              <p:nvPr/>
            </p:nvSpPr>
            <p:spPr bwMode="auto">
              <a:xfrm rot="16200000">
                <a:off x="5522" y="2829"/>
                <a:ext cx="226" cy="276"/>
              </a:xfrm>
              <a:prstGeom prst="triangle">
                <a:avLst>
                  <a:gd name="adj" fmla="val 49995"/>
                </a:avLst>
              </a:prstGeom>
              <a:solidFill>
                <a:srgbClr val="000000"/>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091" name="AutoShape 67"/>
              <p:cNvSpPr>
                <a:spLocks noChangeArrowheads="1"/>
              </p:cNvSpPr>
              <p:nvPr/>
            </p:nvSpPr>
            <p:spPr bwMode="auto">
              <a:xfrm rot="5400000" flipH="1">
                <a:off x="5522" y="2963"/>
                <a:ext cx="226" cy="276"/>
              </a:xfrm>
              <a:prstGeom prst="triangle">
                <a:avLst>
                  <a:gd name="adj" fmla="val 49995"/>
                </a:avLst>
              </a:prstGeom>
              <a:solidFill>
                <a:schemeClr val="tx2"/>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092" name="AutoShape 68"/>
              <p:cNvSpPr>
                <a:spLocks noChangeArrowheads="1"/>
              </p:cNvSpPr>
              <p:nvPr/>
            </p:nvSpPr>
            <p:spPr bwMode="auto">
              <a:xfrm rot="16200000">
                <a:off x="5522" y="3096"/>
                <a:ext cx="226" cy="276"/>
              </a:xfrm>
              <a:prstGeom prst="triangle">
                <a:avLst>
                  <a:gd name="adj" fmla="val 49995"/>
                </a:avLst>
              </a:prstGeom>
              <a:solidFill>
                <a:schemeClr val="folHlink"/>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093" name="AutoShape 69"/>
              <p:cNvSpPr>
                <a:spLocks noChangeArrowheads="1"/>
              </p:cNvSpPr>
              <p:nvPr/>
            </p:nvSpPr>
            <p:spPr bwMode="auto">
              <a:xfrm rot="5400000" flipH="1">
                <a:off x="5522" y="3228"/>
                <a:ext cx="226" cy="276"/>
              </a:xfrm>
              <a:prstGeom prst="triangle">
                <a:avLst>
                  <a:gd name="adj" fmla="val 49995"/>
                </a:avLst>
              </a:prstGeom>
              <a:solidFill>
                <a:schemeClr val="tx1"/>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094" name="AutoShape 70"/>
              <p:cNvSpPr>
                <a:spLocks noChangeArrowheads="1"/>
              </p:cNvSpPr>
              <p:nvPr/>
            </p:nvSpPr>
            <p:spPr bwMode="auto">
              <a:xfrm rot="16200000">
                <a:off x="5522" y="3363"/>
                <a:ext cx="226" cy="274"/>
              </a:xfrm>
              <a:prstGeom prst="triangle">
                <a:avLst>
                  <a:gd name="adj" fmla="val 49995"/>
                </a:avLst>
              </a:prstGeom>
              <a:solidFill>
                <a:schemeClr val="hlink"/>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095" name="Rectangle 71"/>
              <p:cNvSpPr>
                <a:spLocks noChangeArrowheads="1"/>
              </p:cNvSpPr>
              <p:nvPr/>
            </p:nvSpPr>
            <p:spPr bwMode="auto">
              <a:xfrm>
                <a:off x="5522" y="4032"/>
                <a:ext cx="226" cy="276"/>
              </a:xfrm>
              <a:prstGeom prst="rect">
                <a:avLst/>
              </a:prstGeom>
              <a:solidFill>
                <a:srgbClr val="000000"/>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096" name="AutoShape 72"/>
              <p:cNvSpPr>
                <a:spLocks noChangeArrowheads="1"/>
              </p:cNvSpPr>
              <p:nvPr/>
            </p:nvSpPr>
            <p:spPr bwMode="auto">
              <a:xfrm rot="5400000" flipH="1">
                <a:off x="5522" y="3496"/>
                <a:ext cx="226" cy="276"/>
              </a:xfrm>
              <a:prstGeom prst="triangle">
                <a:avLst>
                  <a:gd name="adj" fmla="val 49995"/>
                </a:avLst>
              </a:prstGeom>
              <a:solidFill>
                <a:srgbClr val="000000"/>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097" name="AutoShape 73"/>
              <p:cNvSpPr>
                <a:spLocks noChangeArrowheads="1"/>
              </p:cNvSpPr>
              <p:nvPr/>
            </p:nvSpPr>
            <p:spPr bwMode="auto">
              <a:xfrm rot="16200000">
                <a:off x="5522" y="3628"/>
                <a:ext cx="226" cy="276"/>
              </a:xfrm>
              <a:prstGeom prst="triangle">
                <a:avLst>
                  <a:gd name="adj" fmla="val 49995"/>
                </a:avLst>
              </a:prstGeom>
              <a:solidFill>
                <a:schemeClr val="accent2"/>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098" name="AutoShape 74"/>
              <p:cNvSpPr>
                <a:spLocks noChangeArrowheads="1"/>
              </p:cNvSpPr>
              <p:nvPr/>
            </p:nvSpPr>
            <p:spPr bwMode="auto">
              <a:xfrm rot="5400000" flipH="1">
                <a:off x="5522" y="3765"/>
                <a:ext cx="226" cy="274"/>
              </a:xfrm>
              <a:prstGeom prst="triangle">
                <a:avLst>
                  <a:gd name="adj" fmla="val 49995"/>
                </a:avLst>
              </a:prstGeom>
              <a:solidFill>
                <a:schemeClr val="accent1"/>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099" name="AutoShape 75"/>
              <p:cNvSpPr>
                <a:spLocks noChangeArrowheads="1"/>
              </p:cNvSpPr>
              <p:nvPr/>
            </p:nvSpPr>
            <p:spPr bwMode="auto">
              <a:xfrm rot="16200000">
                <a:off x="5522" y="3897"/>
                <a:ext cx="226" cy="276"/>
              </a:xfrm>
              <a:prstGeom prst="triangle">
                <a:avLst>
                  <a:gd name="adj" fmla="val 49995"/>
                </a:avLst>
              </a:prstGeom>
              <a:solidFill>
                <a:schemeClr val="tx2"/>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100" name="AutoShape 76"/>
              <p:cNvSpPr>
                <a:spLocks noChangeArrowheads="1"/>
              </p:cNvSpPr>
              <p:nvPr/>
            </p:nvSpPr>
            <p:spPr bwMode="auto">
              <a:xfrm rot="5400000" flipH="1">
                <a:off x="5522" y="4032"/>
                <a:ext cx="226" cy="276"/>
              </a:xfrm>
              <a:prstGeom prst="triangle">
                <a:avLst>
                  <a:gd name="adj" fmla="val 49995"/>
                </a:avLst>
              </a:prstGeom>
              <a:solidFill>
                <a:schemeClr val="accent2"/>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grpSp>
        <p:grpSp>
          <p:nvGrpSpPr>
            <p:cNvPr id="1034" name="Group 119"/>
            <p:cNvGrpSpPr>
              <a:grpSpLocks/>
            </p:cNvGrpSpPr>
            <p:nvPr/>
          </p:nvGrpSpPr>
          <p:grpSpPr bwMode="auto">
            <a:xfrm>
              <a:off x="23" y="4083"/>
              <a:ext cx="5504" cy="226"/>
              <a:chOff x="23" y="4083"/>
              <a:chExt cx="5504" cy="226"/>
            </a:xfrm>
          </p:grpSpPr>
          <p:sp>
            <p:nvSpPr>
              <p:cNvPr id="1102" name="AutoShape 78"/>
              <p:cNvSpPr>
                <a:spLocks noChangeArrowheads="1"/>
              </p:cNvSpPr>
              <p:nvPr/>
            </p:nvSpPr>
            <p:spPr bwMode="auto">
              <a:xfrm rot="10800000">
                <a:off x="5383" y="4084"/>
                <a:ext cx="137" cy="224"/>
              </a:xfrm>
              <a:prstGeom prst="rtTriangle">
                <a:avLst/>
              </a:prstGeom>
              <a:solidFill>
                <a:schemeClr val="folHlink"/>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103" name="AutoShape 79"/>
              <p:cNvSpPr>
                <a:spLocks noChangeArrowheads="1"/>
              </p:cNvSpPr>
              <p:nvPr/>
            </p:nvSpPr>
            <p:spPr bwMode="auto">
              <a:xfrm flipH="1">
                <a:off x="5249" y="4084"/>
                <a:ext cx="278" cy="225"/>
              </a:xfrm>
              <a:prstGeom prst="triangle">
                <a:avLst>
                  <a:gd name="adj" fmla="val 49995"/>
                </a:avLst>
              </a:prstGeom>
              <a:solidFill>
                <a:schemeClr val="accent1"/>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104" name="AutoShape 80"/>
              <p:cNvSpPr>
                <a:spLocks noChangeArrowheads="1"/>
              </p:cNvSpPr>
              <p:nvPr/>
            </p:nvSpPr>
            <p:spPr bwMode="auto">
              <a:xfrm rot="10800000">
                <a:off x="5116" y="4083"/>
                <a:ext cx="276" cy="225"/>
              </a:xfrm>
              <a:prstGeom prst="triangle">
                <a:avLst>
                  <a:gd name="adj" fmla="val 49995"/>
                </a:avLst>
              </a:prstGeom>
              <a:solidFill>
                <a:schemeClr val="accent2"/>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105" name="AutoShape 81"/>
              <p:cNvSpPr>
                <a:spLocks noChangeArrowheads="1"/>
              </p:cNvSpPr>
              <p:nvPr/>
            </p:nvSpPr>
            <p:spPr bwMode="auto">
              <a:xfrm flipH="1">
                <a:off x="4985" y="4084"/>
                <a:ext cx="276" cy="225"/>
              </a:xfrm>
              <a:prstGeom prst="triangle">
                <a:avLst>
                  <a:gd name="adj" fmla="val 49995"/>
                </a:avLst>
              </a:prstGeom>
              <a:solidFill>
                <a:srgbClr val="000000"/>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106" name="AutoShape 82"/>
              <p:cNvSpPr>
                <a:spLocks noChangeArrowheads="1"/>
              </p:cNvSpPr>
              <p:nvPr/>
            </p:nvSpPr>
            <p:spPr bwMode="auto">
              <a:xfrm rot="10800000">
                <a:off x="4850" y="4083"/>
                <a:ext cx="278" cy="225"/>
              </a:xfrm>
              <a:prstGeom prst="triangle">
                <a:avLst>
                  <a:gd name="adj" fmla="val 49995"/>
                </a:avLst>
              </a:prstGeom>
              <a:solidFill>
                <a:schemeClr val="tx2"/>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107" name="AutoShape 83"/>
              <p:cNvSpPr>
                <a:spLocks noChangeArrowheads="1"/>
              </p:cNvSpPr>
              <p:nvPr/>
            </p:nvSpPr>
            <p:spPr bwMode="auto">
              <a:xfrm flipH="1">
                <a:off x="4709" y="4084"/>
                <a:ext cx="277" cy="225"/>
              </a:xfrm>
              <a:prstGeom prst="triangle">
                <a:avLst>
                  <a:gd name="adj" fmla="val 49995"/>
                </a:avLst>
              </a:prstGeom>
              <a:solidFill>
                <a:schemeClr val="folHlink"/>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108" name="AutoShape 84"/>
              <p:cNvSpPr>
                <a:spLocks noChangeArrowheads="1"/>
              </p:cNvSpPr>
              <p:nvPr/>
            </p:nvSpPr>
            <p:spPr bwMode="auto">
              <a:xfrm rot="10800000" flipH="1">
                <a:off x="4570" y="4083"/>
                <a:ext cx="273" cy="225"/>
              </a:xfrm>
              <a:prstGeom prst="triangle">
                <a:avLst>
                  <a:gd name="adj" fmla="val 49995"/>
                </a:avLst>
              </a:prstGeom>
              <a:solidFill>
                <a:schemeClr val="accent1"/>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109" name="AutoShape 85"/>
              <p:cNvSpPr>
                <a:spLocks noChangeArrowheads="1"/>
              </p:cNvSpPr>
              <p:nvPr/>
            </p:nvSpPr>
            <p:spPr bwMode="auto">
              <a:xfrm>
                <a:off x="4437" y="4084"/>
                <a:ext cx="277" cy="225"/>
              </a:xfrm>
              <a:prstGeom prst="triangle">
                <a:avLst>
                  <a:gd name="adj" fmla="val 49995"/>
                </a:avLst>
              </a:prstGeom>
              <a:solidFill>
                <a:schemeClr val="tx2"/>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110" name="AutoShape 86"/>
              <p:cNvSpPr>
                <a:spLocks noChangeArrowheads="1"/>
              </p:cNvSpPr>
              <p:nvPr/>
            </p:nvSpPr>
            <p:spPr bwMode="auto">
              <a:xfrm rot="10800000" flipH="1">
                <a:off x="4302" y="4083"/>
                <a:ext cx="277" cy="225"/>
              </a:xfrm>
              <a:prstGeom prst="triangle">
                <a:avLst>
                  <a:gd name="adj" fmla="val 49995"/>
                </a:avLst>
              </a:prstGeom>
              <a:solidFill>
                <a:schemeClr val="folHlink"/>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111" name="AutoShape 87"/>
              <p:cNvSpPr>
                <a:spLocks noChangeArrowheads="1"/>
              </p:cNvSpPr>
              <p:nvPr/>
            </p:nvSpPr>
            <p:spPr bwMode="auto">
              <a:xfrm>
                <a:off x="4169" y="4084"/>
                <a:ext cx="275" cy="225"/>
              </a:xfrm>
              <a:prstGeom prst="triangle">
                <a:avLst>
                  <a:gd name="adj" fmla="val 49995"/>
                </a:avLst>
              </a:prstGeom>
              <a:solidFill>
                <a:schemeClr val="hlink"/>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112" name="AutoShape 88"/>
              <p:cNvSpPr>
                <a:spLocks noChangeArrowheads="1"/>
              </p:cNvSpPr>
              <p:nvPr/>
            </p:nvSpPr>
            <p:spPr bwMode="auto">
              <a:xfrm rot="10800000" flipH="1">
                <a:off x="4037" y="4083"/>
                <a:ext cx="276" cy="225"/>
              </a:xfrm>
              <a:prstGeom prst="triangle">
                <a:avLst>
                  <a:gd name="adj" fmla="val 49995"/>
                </a:avLst>
              </a:prstGeom>
              <a:solidFill>
                <a:srgbClr val="000000"/>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113" name="AutoShape 89"/>
              <p:cNvSpPr>
                <a:spLocks noChangeArrowheads="1"/>
              </p:cNvSpPr>
              <p:nvPr/>
            </p:nvSpPr>
            <p:spPr bwMode="auto">
              <a:xfrm>
                <a:off x="3903" y="4084"/>
                <a:ext cx="276" cy="225"/>
              </a:xfrm>
              <a:prstGeom prst="triangle">
                <a:avLst>
                  <a:gd name="adj" fmla="val 49995"/>
                </a:avLst>
              </a:prstGeom>
              <a:solidFill>
                <a:schemeClr val="bg2"/>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114" name="AutoShape 90"/>
              <p:cNvSpPr>
                <a:spLocks noChangeArrowheads="1"/>
              </p:cNvSpPr>
              <p:nvPr/>
            </p:nvSpPr>
            <p:spPr bwMode="auto">
              <a:xfrm rot="10800000" flipH="1">
                <a:off x="3771" y="4083"/>
                <a:ext cx="275" cy="225"/>
              </a:xfrm>
              <a:prstGeom prst="triangle">
                <a:avLst>
                  <a:gd name="adj" fmla="val 49995"/>
                </a:avLst>
              </a:prstGeom>
              <a:solidFill>
                <a:schemeClr val="accent1"/>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115" name="AutoShape 91"/>
              <p:cNvSpPr>
                <a:spLocks noChangeArrowheads="1"/>
              </p:cNvSpPr>
              <p:nvPr/>
            </p:nvSpPr>
            <p:spPr bwMode="auto">
              <a:xfrm>
                <a:off x="3637" y="4084"/>
                <a:ext cx="276" cy="225"/>
              </a:xfrm>
              <a:prstGeom prst="triangle">
                <a:avLst>
                  <a:gd name="adj" fmla="val 49995"/>
                </a:avLst>
              </a:prstGeom>
              <a:solidFill>
                <a:srgbClr val="000000"/>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116" name="AutoShape 92"/>
              <p:cNvSpPr>
                <a:spLocks noChangeArrowheads="1"/>
              </p:cNvSpPr>
              <p:nvPr/>
            </p:nvSpPr>
            <p:spPr bwMode="auto">
              <a:xfrm rot="10800000" flipH="1">
                <a:off x="3505" y="4083"/>
                <a:ext cx="275" cy="225"/>
              </a:xfrm>
              <a:prstGeom prst="triangle">
                <a:avLst>
                  <a:gd name="adj" fmla="val 49995"/>
                </a:avLst>
              </a:prstGeom>
              <a:solidFill>
                <a:schemeClr val="accent2"/>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117" name="AutoShape 93"/>
              <p:cNvSpPr>
                <a:spLocks noChangeArrowheads="1"/>
              </p:cNvSpPr>
              <p:nvPr/>
            </p:nvSpPr>
            <p:spPr bwMode="auto">
              <a:xfrm>
                <a:off x="3373" y="4084"/>
                <a:ext cx="276" cy="225"/>
              </a:xfrm>
              <a:prstGeom prst="triangle">
                <a:avLst>
                  <a:gd name="adj" fmla="val 49995"/>
                </a:avLst>
              </a:prstGeom>
              <a:solidFill>
                <a:schemeClr val="tx2"/>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118" name="AutoShape 94"/>
              <p:cNvSpPr>
                <a:spLocks noChangeArrowheads="1"/>
              </p:cNvSpPr>
              <p:nvPr/>
            </p:nvSpPr>
            <p:spPr bwMode="auto">
              <a:xfrm rot="10800000" flipH="1">
                <a:off x="3238" y="4083"/>
                <a:ext cx="276" cy="225"/>
              </a:xfrm>
              <a:prstGeom prst="triangle">
                <a:avLst>
                  <a:gd name="adj" fmla="val 49995"/>
                </a:avLst>
              </a:prstGeom>
              <a:solidFill>
                <a:schemeClr val="tx1"/>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119" name="AutoShape 95"/>
              <p:cNvSpPr>
                <a:spLocks noChangeArrowheads="1"/>
              </p:cNvSpPr>
              <p:nvPr/>
            </p:nvSpPr>
            <p:spPr bwMode="auto">
              <a:xfrm>
                <a:off x="3106" y="4084"/>
                <a:ext cx="275" cy="225"/>
              </a:xfrm>
              <a:prstGeom prst="triangle">
                <a:avLst>
                  <a:gd name="adj" fmla="val 49995"/>
                </a:avLst>
              </a:prstGeom>
              <a:solidFill>
                <a:schemeClr val="folHlink"/>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120" name="AutoShape 96"/>
              <p:cNvSpPr>
                <a:spLocks noChangeArrowheads="1"/>
              </p:cNvSpPr>
              <p:nvPr/>
            </p:nvSpPr>
            <p:spPr bwMode="auto">
              <a:xfrm rot="10800000" flipH="1">
                <a:off x="2972" y="4083"/>
                <a:ext cx="277" cy="225"/>
              </a:xfrm>
              <a:prstGeom prst="triangle">
                <a:avLst>
                  <a:gd name="adj" fmla="val 49995"/>
                </a:avLst>
              </a:prstGeom>
              <a:solidFill>
                <a:srgbClr val="000000"/>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121" name="AutoShape 97"/>
              <p:cNvSpPr>
                <a:spLocks noChangeArrowheads="1"/>
              </p:cNvSpPr>
              <p:nvPr/>
            </p:nvSpPr>
            <p:spPr bwMode="auto">
              <a:xfrm>
                <a:off x="2842" y="4084"/>
                <a:ext cx="273" cy="225"/>
              </a:xfrm>
              <a:prstGeom prst="triangle">
                <a:avLst>
                  <a:gd name="adj" fmla="val 49995"/>
                </a:avLst>
              </a:prstGeom>
              <a:solidFill>
                <a:schemeClr val="hlink"/>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122" name="AutoShape 98"/>
              <p:cNvSpPr>
                <a:spLocks noChangeArrowheads="1"/>
              </p:cNvSpPr>
              <p:nvPr/>
            </p:nvSpPr>
            <p:spPr bwMode="auto">
              <a:xfrm rot="10800000" flipH="1">
                <a:off x="2707" y="4083"/>
                <a:ext cx="276" cy="225"/>
              </a:xfrm>
              <a:prstGeom prst="triangle">
                <a:avLst>
                  <a:gd name="adj" fmla="val 49995"/>
                </a:avLst>
              </a:prstGeom>
              <a:solidFill>
                <a:schemeClr val="bg2"/>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123" name="AutoShape 99"/>
              <p:cNvSpPr>
                <a:spLocks noChangeArrowheads="1"/>
              </p:cNvSpPr>
              <p:nvPr/>
            </p:nvSpPr>
            <p:spPr bwMode="auto">
              <a:xfrm>
                <a:off x="2574" y="4084"/>
                <a:ext cx="277" cy="225"/>
              </a:xfrm>
              <a:prstGeom prst="triangle">
                <a:avLst>
                  <a:gd name="adj" fmla="val 49995"/>
                </a:avLst>
              </a:prstGeom>
              <a:solidFill>
                <a:srgbClr val="000000"/>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124" name="AutoShape 100"/>
              <p:cNvSpPr>
                <a:spLocks noChangeArrowheads="1"/>
              </p:cNvSpPr>
              <p:nvPr/>
            </p:nvSpPr>
            <p:spPr bwMode="auto">
              <a:xfrm rot="10800000" flipH="1">
                <a:off x="2441" y="4083"/>
                <a:ext cx="273" cy="225"/>
              </a:xfrm>
              <a:prstGeom prst="triangle">
                <a:avLst>
                  <a:gd name="adj" fmla="val 49995"/>
                </a:avLst>
              </a:prstGeom>
              <a:solidFill>
                <a:schemeClr val="accent1"/>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125" name="AutoShape 101"/>
              <p:cNvSpPr>
                <a:spLocks noChangeArrowheads="1"/>
              </p:cNvSpPr>
              <p:nvPr/>
            </p:nvSpPr>
            <p:spPr bwMode="auto">
              <a:xfrm>
                <a:off x="2308" y="4084"/>
                <a:ext cx="276" cy="225"/>
              </a:xfrm>
              <a:prstGeom prst="triangle">
                <a:avLst>
                  <a:gd name="adj" fmla="val 49995"/>
                </a:avLst>
              </a:prstGeom>
              <a:solidFill>
                <a:schemeClr val="accent2"/>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126" name="AutoShape 102"/>
              <p:cNvSpPr>
                <a:spLocks noChangeArrowheads="1"/>
              </p:cNvSpPr>
              <p:nvPr/>
            </p:nvSpPr>
            <p:spPr bwMode="auto">
              <a:xfrm rot="10800000" flipH="1">
                <a:off x="2173" y="4083"/>
                <a:ext cx="277" cy="225"/>
              </a:xfrm>
              <a:prstGeom prst="triangle">
                <a:avLst>
                  <a:gd name="adj" fmla="val 49995"/>
                </a:avLst>
              </a:prstGeom>
              <a:solidFill>
                <a:schemeClr val="tx2"/>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127" name="AutoShape 103"/>
              <p:cNvSpPr>
                <a:spLocks noChangeArrowheads="1"/>
              </p:cNvSpPr>
              <p:nvPr/>
            </p:nvSpPr>
            <p:spPr bwMode="auto">
              <a:xfrm>
                <a:off x="2042" y="4084"/>
                <a:ext cx="273" cy="225"/>
              </a:xfrm>
              <a:prstGeom prst="triangle">
                <a:avLst>
                  <a:gd name="adj" fmla="val 49995"/>
                </a:avLst>
              </a:prstGeom>
              <a:solidFill>
                <a:schemeClr val="folHlink"/>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128" name="AutoShape 104"/>
              <p:cNvSpPr>
                <a:spLocks noChangeArrowheads="1"/>
              </p:cNvSpPr>
              <p:nvPr/>
            </p:nvSpPr>
            <p:spPr bwMode="auto">
              <a:xfrm rot="10800000" flipH="1">
                <a:off x="1908" y="4083"/>
                <a:ext cx="276" cy="225"/>
              </a:xfrm>
              <a:prstGeom prst="triangle">
                <a:avLst>
                  <a:gd name="adj" fmla="val 49995"/>
                </a:avLst>
              </a:prstGeom>
              <a:solidFill>
                <a:srgbClr val="000000"/>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129" name="AutoShape 105"/>
              <p:cNvSpPr>
                <a:spLocks noChangeArrowheads="1"/>
              </p:cNvSpPr>
              <p:nvPr/>
            </p:nvSpPr>
            <p:spPr bwMode="auto">
              <a:xfrm>
                <a:off x="1776" y="4084"/>
                <a:ext cx="276" cy="225"/>
              </a:xfrm>
              <a:prstGeom prst="triangle">
                <a:avLst>
                  <a:gd name="adj" fmla="val 49995"/>
                </a:avLst>
              </a:prstGeom>
              <a:solidFill>
                <a:schemeClr val="hlink"/>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130" name="AutoShape 106"/>
              <p:cNvSpPr>
                <a:spLocks noChangeArrowheads="1"/>
              </p:cNvSpPr>
              <p:nvPr/>
            </p:nvSpPr>
            <p:spPr bwMode="auto">
              <a:xfrm rot="10800000" flipH="1">
                <a:off x="1643" y="4083"/>
                <a:ext cx="274" cy="225"/>
              </a:xfrm>
              <a:prstGeom prst="triangle">
                <a:avLst>
                  <a:gd name="adj" fmla="val 49995"/>
                </a:avLst>
              </a:prstGeom>
              <a:solidFill>
                <a:schemeClr val="bg2"/>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131" name="AutoShape 107"/>
              <p:cNvSpPr>
                <a:spLocks noChangeArrowheads="1"/>
              </p:cNvSpPr>
              <p:nvPr/>
            </p:nvSpPr>
            <p:spPr bwMode="auto">
              <a:xfrm>
                <a:off x="1509" y="4084"/>
                <a:ext cx="276" cy="225"/>
              </a:xfrm>
              <a:prstGeom prst="triangle">
                <a:avLst>
                  <a:gd name="adj" fmla="val 49995"/>
                </a:avLst>
              </a:prstGeom>
              <a:solidFill>
                <a:srgbClr val="000000"/>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132" name="AutoShape 108"/>
              <p:cNvSpPr>
                <a:spLocks noChangeArrowheads="1"/>
              </p:cNvSpPr>
              <p:nvPr/>
            </p:nvSpPr>
            <p:spPr bwMode="auto">
              <a:xfrm rot="10800000" flipH="1">
                <a:off x="1376" y="4083"/>
                <a:ext cx="275" cy="225"/>
              </a:xfrm>
              <a:prstGeom prst="triangle">
                <a:avLst>
                  <a:gd name="adj" fmla="val 49995"/>
                </a:avLst>
              </a:prstGeom>
              <a:solidFill>
                <a:schemeClr val="accent1"/>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133" name="AutoShape 109"/>
              <p:cNvSpPr>
                <a:spLocks noChangeArrowheads="1"/>
              </p:cNvSpPr>
              <p:nvPr/>
            </p:nvSpPr>
            <p:spPr bwMode="auto">
              <a:xfrm>
                <a:off x="1243" y="4084"/>
                <a:ext cx="275" cy="225"/>
              </a:xfrm>
              <a:prstGeom prst="triangle">
                <a:avLst>
                  <a:gd name="adj" fmla="val 49995"/>
                </a:avLst>
              </a:prstGeom>
              <a:solidFill>
                <a:schemeClr val="accent2"/>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134" name="AutoShape 110"/>
              <p:cNvSpPr>
                <a:spLocks noChangeArrowheads="1"/>
              </p:cNvSpPr>
              <p:nvPr/>
            </p:nvSpPr>
            <p:spPr bwMode="auto">
              <a:xfrm rot="10800000" flipH="1">
                <a:off x="1109" y="4083"/>
                <a:ext cx="275" cy="225"/>
              </a:xfrm>
              <a:prstGeom prst="triangle">
                <a:avLst>
                  <a:gd name="adj" fmla="val 49995"/>
                </a:avLst>
              </a:prstGeom>
              <a:solidFill>
                <a:srgbClr val="000000"/>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135" name="AutoShape 111"/>
              <p:cNvSpPr>
                <a:spLocks noChangeArrowheads="1"/>
              </p:cNvSpPr>
              <p:nvPr/>
            </p:nvSpPr>
            <p:spPr bwMode="auto">
              <a:xfrm>
                <a:off x="978" y="4084"/>
                <a:ext cx="276" cy="225"/>
              </a:xfrm>
              <a:prstGeom prst="triangle">
                <a:avLst>
                  <a:gd name="adj" fmla="val 49995"/>
                </a:avLst>
              </a:prstGeom>
              <a:solidFill>
                <a:schemeClr val="tx2"/>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136" name="AutoShape 112"/>
              <p:cNvSpPr>
                <a:spLocks noChangeArrowheads="1"/>
              </p:cNvSpPr>
              <p:nvPr/>
            </p:nvSpPr>
            <p:spPr bwMode="auto">
              <a:xfrm rot="10800000" flipH="1">
                <a:off x="843" y="4083"/>
                <a:ext cx="277" cy="225"/>
              </a:xfrm>
              <a:prstGeom prst="triangle">
                <a:avLst>
                  <a:gd name="adj" fmla="val 49995"/>
                </a:avLst>
              </a:prstGeom>
              <a:solidFill>
                <a:schemeClr val="folHlink"/>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137" name="AutoShape 113"/>
              <p:cNvSpPr>
                <a:spLocks noChangeArrowheads="1"/>
              </p:cNvSpPr>
              <p:nvPr/>
            </p:nvSpPr>
            <p:spPr bwMode="auto">
              <a:xfrm>
                <a:off x="711" y="4084"/>
                <a:ext cx="275" cy="225"/>
              </a:xfrm>
              <a:prstGeom prst="triangle">
                <a:avLst>
                  <a:gd name="adj" fmla="val 49995"/>
                </a:avLst>
              </a:prstGeom>
              <a:solidFill>
                <a:schemeClr val="tx1"/>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138" name="AutoShape 114"/>
              <p:cNvSpPr>
                <a:spLocks noChangeArrowheads="1"/>
              </p:cNvSpPr>
              <p:nvPr/>
            </p:nvSpPr>
            <p:spPr bwMode="auto">
              <a:xfrm rot="10800000" flipH="1">
                <a:off x="578" y="4083"/>
                <a:ext cx="276" cy="225"/>
              </a:xfrm>
              <a:prstGeom prst="triangle">
                <a:avLst>
                  <a:gd name="adj" fmla="val 49995"/>
                </a:avLst>
              </a:prstGeom>
              <a:solidFill>
                <a:schemeClr val="hlink"/>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139" name="AutoShape 115"/>
              <p:cNvSpPr>
                <a:spLocks noChangeArrowheads="1"/>
              </p:cNvSpPr>
              <p:nvPr/>
            </p:nvSpPr>
            <p:spPr bwMode="auto">
              <a:xfrm>
                <a:off x="444" y="4084"/>
                <a:ext cx="277" cy="225"/>
              </a:xfrm>
              <a:prstGeom prst="triangle">
                <a:avLst>
                  <a:gd name="adj" fmla="val 49995"/>
                </a:avLst>
              </a:prstGeom>
              <a:solidFill>
                <a:srgbClr val="000000"/>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140" name="AutoShape 116"/>
              <p:cNvSpPr>
                <a:spLocks noChangeArrowheads="1"/>
              </p:cNvSpPr>
              <p:nvPr/>
            </p:nvSpPr>
            <p:spPr bwMode="auto">
              <a:xfrm rot="10800000" flipH="1">
                <a:off x="299" y="4083"/>
                <a:ext cx="277" cy="225"/>
              </a:xfrm>
              <a:prstGeom prst="triangle">
                <a:avLst>
                  <a:gd name="adj" fmla="val 49995"/>
                </a:avLst>
              </a:prstGeom>
              <a:solidFill>
                <a:schemeClr val="accent1"/>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141" name="AutoShape 117"/>
              <p:cNvSpPr>
                <a:spLocks noChangeArrowheads="1"/>
              </p:cNvSpPr>
              <p:nvPr/>
            </p:nvSpPr>
            <p:spPr bwMode="auto">
              <a:xfrm>
                <a:off x="166" y="4084"/>
                <a:ext cx="276" cy="225"/>
              </a:xfrm>
              <a:prstGeom prst="triangle">
                <a:avLst>
                  <a:gd name="adj" fmla="val 49995"/>
                </a:avLst>
              </a:prstGeom>
              <a:solidFill>
                <a:schemeClr val="accent2"/>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142" name="AutoShape 118"/>
              <p:cNvSpPr>
                <a:spLocks noChangeArrowheads="1"/>
              </p:cNvSpPr>
              <p:nvPr/>
            </p:nvSpPr>
            <p:spPr bwMode="auto">
              <a:xfrm rot="10800000" flipH="1">
                <a:off x="23" y="4083"/>
                <a:ext cx="275" cy="225"/>
              </a:xfrm>
              <a:prstGeom prst="triangle">
                <a:avLst>
                  <a:gd name="adj" fmla="val 49995"/>
                </a:avLst>
              </a:prstGeom>
              <a:solidFill>
                <a:srgbClr val="000000"/>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grpSp>
        <p:grpSp>
          <p:nvGrpSpPr>
            <p:cNvPr id="1035" name="Group 153"/>
            <p:cNvGrpSpPr>
              <a:grpSpLocks/>
            </p:cNvGrpSpPr>
            <p:nvPr/>
          </p:nvGrpSpPr>
          <p:grpSpPr bwMode="auto">
            <a:xfrm>
              <a:off x="-19" y="4"/>
              <a:ext cx="276" cy="4304"/>
              <a:chOff x="-19" y="4"/>
              <a:chExt cx="276" cy="4304"/>
            </a:xfrm>
          </p:grpSpPr>
          <p:sp>
            <p:nvSpPr>
              <p:cNvPr id="1144" name="Rectangle 120"/>
              <p:cNvSpPr>
                <a:spLocks noChangeArrowheads="1"/>
              </p:cNvSpPr>
              <p:nvPr/>
            </p:nvSpPr>
            <p:spPr bwMode="auto">
              <a:xfrm>
                <a:off x="4" y="4032"/>
                <a:ext cx="230" cy="276"/>
              </a:xfrm>
              <a:prstGeom prst="rect">
                <a:avLst/>
              </a:prstGeom>
              <a:solidFill>
                <a:srgbClr val="000000"/>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145" name="AutoShape 121"/>
              <p:cNvSpPr>
                <a:spLocks noChangeArrowheads="1"/>
              </p:cNvSpPr>
              <p:nvPr/>
            </p:nvSpPr>
            <p:spPr bwMode="auto">
              <a:xfrm rot="16200000">
                <a:off x="4" y="4012"/>
                <a:ext cx="230" cy="276"/>
              </a:xfrm>
              <a:prstGeom prst="triangle">
                <a:avLst>
                  <a:gd name="adj" fmla="val 49995"/>
                </a:avLst>
              </a:prstGeom>
              <a:solidFill>
                <a:schemeClr val="folHlink"/>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146" name="AutoShape 122"/>
              <p:cNvSpPr>
                <a:spLocks noChangeArrowheads="1"/>
              </p:cNvSpPr>
              <p:nvPr/>
            </p:nvSpPr>
            <p:spPr bwMode="auto">
              <a:xfrm rot="5400000" flipH="1">
                <a:off x="4" y="3880"/>
                <a:ext cx="230" cy="276"/>
              </a:xfrm>
              <a:prstGeom prst="triangle">
                <a:avLst>
                  <a:gd name="adj" fmla="val 49995"/>
                </a:avLst>
              </a:prstGeom>
              <a:solidFill>
                <a:schemeClr val="accent1"/>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147" name="AutoShape 123"/>
              <p:cNvSpPr>
                <a:spLocks noChangeArrowheads="1"/>
              </p:cNvSpPr>
              <p:nvPr/>
            </p:nvSpPr>
            <p:spPr bwMode="auto">
              <a:xfrm rot="16200000">
                <a:off x="4" y="3747"/>
                <a:ext cx="230" cy="274"/>
              </a:xfrm>
              <a:prstGeom prst="triangle">
                <a:avLst>
                  <a:gd name="adj" fmla="val 49995"/>
                </a:avLst>
              </a:prstGeom>
              <a:solidFill>
                <a:schemeClr val="hlink"/>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148" name="AutoShape 124"/>
              <p:cNvSpPr>
                <a:spLocks noChangeArrowheads="1"/>
              </p:cNvSpPr>
              <p:nvPr/>
            </p:nvSpPr>
            <p:spPr bwMode="auto">
              <a:xfrm rot="5400000" flipH="1">
                <a:off x="4" y="3612"/>
                <a:ext cx="230" cy="276"/>
              </a:xfrm>
              <a:prstGeom prst="triangle">
                <a:avLst>
                  <a:gd name="adj" fmla="val 49995"/>
                </a:avLst>
              </a:prstGeom>
              <a:solidFill>
                <a:schemeClr val="tx2"/>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149" name="AutoShape 125"/>
              <p:cNvSpPr>
                <a:spLocks noChangeArrowheads="1"/>
              </p:cNvSpPr>
              <p:nvPr/>
            </p:nvSpPr>
            <p:spPr bwMode="auto">
              <a:xfrm rot="16200000">
                <a:off x="4" y="3480"/>
                <a:ext cx="230" cy="276"/>
              </a:xfrm>
              <a:prstGeom prst="triangle">
                <a:avLst>
                  <a:gd name="adj" fmla="val 49995"/>
                </a:avLst>
              </a:prstGeom>
              <a:solidFill>
                <a:srgbClr val="000000"/>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150" name="AutoShape 126"/>
              <p:cNvSpPr>
                <a:spLocks noChangeArrowheads="1"/>
              </p:cNvSpPr>
              <p:nvPr/>
            </p:nvSpPr>
            <p:spPr bwMode="auto">
              <a:xfrm rot="5400000" flipH="1">
                <a:off x="4" y="3348"/>
                <a:ext cx="230" cy="276"/>
              </a:xfrm>
              <a:prstGeom prst="triangle">
                <a:avLst>
                  <a:gd name="adj" fmla="val 49995"/>
                </a:avLst>
              </a:prstGeom>
              <a:solidFill>
                <a:schemeClr val="accent2"/>
              </a:solidFill>
              <a:ln w="12700">
                <a:solidFill>
                  <a:srgbClr val="000000"/>
                </a:solidFill>
                <a:miter lim="800000"/>
                <a:headEnd/>
                <a:tailEnd/>
              </a:ln>
              <a:effectLst/>
              <a:extLst/>
            </p:spPr>
            <p:txBody>
              <a:bodyPr rot="10800000" vert="eaVert" wrap="none" lIns="92075" tIns="46037" rIns="92075" bIns="46037" anchor="ctr"/>
              <a:lstStyle/>
              <a:p>
                <a:pPr algn="ctr" eaLnBrk="0" hangingPunct="0">
                  <a:defRPr/>
                </a:pPr>
                <a:r>
                  <a:rPr lang="es-ES" sz="2400">
                    <a:cs typeface="+mn-cs"/>
                  </a:rPr>
                  <a:t> </a:t>
                </a:r>
              </a:p>
            </p:txBody>
          </p:sp>
          <p:sp>
            <p:nvSpPr>
              <p:cNvPr id="1151" name="AutoShape 127"/>
              <p:cNvSpPr>
                <a:spLocks noChangeArrowheads="1"/>
              </p:cNvSpPr>
              <p:nvPr/>
            </p:nvSpPr>
            <p:spPr bwMode="auto">
              <a:xfrm rot="16200000">
                <a:off x="4" y="3213"/>
                <a:ext cx="230" cy="276"/>
              </a:xfrm>
              <a:prstGeom prst="triangle">
                <a:avLst>
                  <a:gd name="adj" fmla="val 49995"/>
                </a:avLst>
              </a:prstGeom>
              <a:solidFill>
                <a:schemeClr val="accent1"/>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152" name="AutoShape 128"/>
              <p:cNvSpPr>
                <a:spLocks noChangeArrowheads="1"/>
              </p:cNvSpPr>
              <p:nvPr/>
            </p:nvSpPr>
            <p:spPr bwMode="auto">
              <a:xfrm rot="5400000" flipH="1">
                <a:off x="4" y="3080"/>
                <a:ext cx="230" cy="276"/>
              </a:xfrm>
              <a:prstGeom prst="triangle">
                <a:avLst>
                  <a:gd name="adj" fmla="val 49995"/>
                </a:avLst>
              </a:prstGeom>
              <a:solidFill>
                <a:srgbClr val="000000"/>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153" name="AutoShape 129"/>
              <p:cNvSpPr>
                <a:spLocks noChangeArrowheads="1"/>
              </p:cNvSpPr>
              <p:nvPr/>
            </p:nvSpPr>
            <p:spPr bwMode="auto">
              <a:xfrm rot="16200000">
                <a:off x="4" y="2948"/>
                <a:ext cx="230" cy="276"/>
              </a:xfrm>
              <a:prstGeom prst="triangle">
                <a:avLst>
                  <a:gd name="adj" fmla="val 49995"/>
                </a:avLst>
              </a:prstGeom>
              <a:solidFill>
                <a:schemeClr val="bg2"/>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154" name="AutoShape 130"/>
              <p:cNvSpPr>
                <a:spLocks noChangeArrowheads="1"/>
              </p:cNvSpPr>
              <p:nvPr/>
            </p:nvSpPr>
            <p:spPr bwMode="auto">
              <a:xfrm rot="5400000" flipH="1">
                <a:off x="4" y="2813"/>
                <a:ext cx="230" cy="276"/>
              </a:xfrm>
              <a:prstGeom prst="triangle">
                <a:avLst>
                  <a:gd name="adj" fmla="val 49995"/>
                </a:avLst>
              </a:prstGeom>
              <a:solidFill>
                <a:schemeClr val="hlink"/>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155" name="AutoShape 131"/>
              <p:cNvSpPr>
                <a:spLocks noChangeArrowheads="1"/>
              </p:cNvSpPr>
              <p:nvPr/>
            </p:nvSpPr>
            <p:spPr bwMode="auto">
              <a:xfrm rot="16200000">
                <a:off x="4" y="2681"/>
                <a:ext cx="230" cy="276"/>
              </a:xfrm>
              <a:prstGeom prst="triangle">
                <a:avLst>
                  <a:gd name="adj" fmla="val 49995"/>
                </a:avLst>
              </a:prstGeom>
              <a:solidFill>
                <a:srgbClr val="000000"/>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156" name="AutoShape 132"/>
              <p:cNvSpPr>
                <a:spLocks noChangeArrowheads="1"/>
              </p:cNvSpPr>
              <p:nvPr/>
            </p:nvSpPr>
            <p:spPr bwMode="auto">
              <a:xfrm rot="5400000" flipH="1">
                <a:off x="4" y="2549"/>
                <a:ext cx="230" cy="276"/>
              </a:xfrm>
              <a:prstGeom prst="triangle">
                <a:avLst>
                  <a:gd name="adj" fmla="val 49995"/>
                </a:avLst>
              </a:prstGeom>
              <a:solidFill>
                <a:schemeClr val="folHlink"/>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157" name="AutoShape 133"/>
              <p:cNvSpPr>
                <a:spLocks noChangeArrowheads="1"/>
              </p:cNvSpPr>
              <p:nvPr/>
            </p:nvSpPr>
            <p:spPr bwMode="auto">
              <a:xfrm rot="16200000">
                <a:off x="4" y="2416"/>
                <a:ext cx="230" cy="274"/>
              </a:xfrm>
              <a:prstGeom prst="triangle">
                <a:avLst>
                  <a:gd name="adj" fmla="val 49995"/>
                </a:avLst>
              </a:prstGeom>
              <a:solidFill>
                <a:schemeClr val="tx2"/>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158" name="AutoShape 134"/>
              <p:cNvSpPr>
                <a:spLocks noChangeArrowheads="1"/>
              </p:cNvSpPr>
              <p:nvPr/>
            </p:nvSpPr>
            <p:spPr bwMode="auto">
              <a:xfrm rot="5400000" flipH="1">
                <a:off x="4" y="2281"/>
                <a:ext cx="230" cy="276"/>
              </a:xfrm>
              <a:prstGeom prst="triangle">
                <a:avLst>
                  <a:gd name="adj" fmla="val 49995"/>
                </a:avLst>
              </a:prstGeom>
              <a:solidFill>
                <a:schemeClr val="accent2"/>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159" name="AutoShape 135"/>
              <p:cNvSpPr>
                <a:spLocks noChangeArrowheads="1"/>
              </p:cNvSpPr>
              <p:nvPr/>
            </p:nvSpPr>
            <p:spPr bwMode="auto">
              <a:xfrm rot="16200000">
                <a:off x="4" y="2149"/>
                <a:ext cx="230" cy="276"/>
              </a:xfrm>
              <a:prstGeom prst="triangle">
                <a:avLst>
                  <a:gd name="adj" fmla="val 49995"/>
                </a:avLst>
              </a:prstGeom>
              <a:solidFill>
                <a:schemeClr val="accent1"/>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160" name="AutoShape 136"/>
              <p:cNvSpPr>
                <a:spLocks noChangeArrowheads="1"/>
              </p:cNvSpPr>
              <p:nvPr/>
            </p:nvSpPr>
            <p:spPr bwMode="auto">
              <a:xfrm rot="5400000" flipH="1">
                <a:off x="4" y="2016"/>
                <a:ext cx="230" cy="274"/>
              </a:xfrm>
              <a:prstGeom prst="triangle">
                <a:avLst>
                  <a:gd name="adj" fmla="val 49995"/>
                </a:avLst>
              </a:prstGeom>
              <a:solidFill>
                <a:srgbClr val="000000"/>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161" name="AutoShape 137"/>
              <p:cNvSpPr>
                <a:spLocks noChangeArrowheads="1"/>
              </p:cNvSpPr>
              <p:nvPr/>
            </p:nvSpPr>
            <p:spPr bwMode="auto">
              <a:xfrm rot="16200000">
                <a:off x="4" y="1882"/>
                <a:ext cx="230" cy="276"/>
              </a:xfrm>
              <a:prstGeom prst="triangle">
                <a:avLst>
                  <a:gd name="adj" fmla="val 49995"/>
                </a:avLst>
              </a:prstGeom>
              <a:solidFill>
                <a:schemeClr val="bg2"/>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162" name="AutoShape 138"/>
              <p:cNvSpPr>
                <a:spLocks noChangeArrowheads="1"/>
              </p:cNvSpPr>
              <p:nvPr/>
            </p:nvSpPr>
            <p:spPr bwMode="auto">
              <a:xfrm rot="5400000" flipH="1">
                <a:off x="4" y="1749"/>
                <a:ext cx="230" cy="276"/>
              </a:xfrm>
              <a:prstGeom prst="triangle">
                <a:avLst>
                  <a:gd name="adj" fmla="val 49995"/>
                </a:avLst>
              </a:prstGeom>
              <a:solidFill>
                <a:schemeClr val="hlink"/>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163" name="AutoShape 139"/>
              <p:cNvSpPr>
                <a:spLocks noChangeArrowheads="1"/>
              </p:cNvSpPr>
              <p:nvPr/>
            </p:nvSpPr>
            <p:spPr bwMode="auto">
              <a:xfrm rot="16200000">
                <a:off x="4" y="1617"/>
                <a:ext cx="230" cy="276"/>
              </a:xfrm>
              <a:prstGeom prst="triangle">
                <a:avLst>
                  <a:gd name="adj" fmla="val 49995"/>
                </a:avLst>
              </a:prstGeom>
              <a:solidFill>
                <a:schemeClr val="tx1"/>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164" name="AutoShape 140"/>
              <p:cNvSpPr>
                <a:spLocks noChangeArrowheads="1"/>
              </p:cNvSpPr>
              <p:nvPr/>
            </p:nvSpPr>
            <p:spPr bwMode="auto">
              <a:xfrm rot="5400000" flipH="1">
                <a:off x="4" y="1483"/>
                <a:ext cx="230" cy="276"/>
              </a:xfrm>
              <a:prstGeom prst="triangle">
                <a:avLst>
                  <a:gd name="adj" fmla="val 49995"/>
                </a:avLst>
              </a:prstGeom>
              <a:solidFill>
                <a:schemeClr val="folHlink"/>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165" name="AutoShape 141"/>
              <p:cNvSpPr>
                <a:spLocks noChangeArrowheads="1"/>
              </p:cNvSpPr>
              <p:nvPr/>
            </p:nvSpPr>
            <p:spPr bwMode="auto">
              <a:xfrm rot="16200000">
                <a:off x="4" y="1350"/>
                <a:ext cx="230" cy="276"/>
              </a:xfrm>
              <a:prstGeom prst="triangle">
                <a:avLst>
                  <a:gd name="adj" fmla="val 49995"/>
                </a:avLst>
              </a:prstGeom>
              <a:solidFill>
                <a:srgbClr val="000000"/>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166" name="AutoShape 142"/>
              <p:cNvSpPr>
                <a:spLocks noChangeArrowheads="1"/>
              </p:cNvSpPr>
              <p:nvPr/>
            </p:nvSpPr>
            <p:spPr bwMode="auto">
              <a:xfrm rot="5400000" flipH="1">
                <a:off x="4" y="1217"/>
                <a:ext cx="230" cy="276"/>
              </a:xfrm>
              <a:prstGeom prst="triangle">
                <a:avLst>
                  <a:gd name="adj" fmla="val 49995"/>
                </a:avLst>
              </a:prstGeom>
              <a:solidFill>
                <a:schemeClr val="tx2"/>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167" name="AutoShape 143"/>
              <p:cNvSpPr>
                <a:spLocks noChangeArrowheads="1"/>
              </p:cNvSpPr>
              <p:nvPr/>
            </p:nvSpPr>
            <p:spPr bwMode="auto">
              <a:xfrm rot="16200000">
                <a:off x="4" y="1085"/>
                <a:ext cx="230" cy="274"/>
              </a:xfrm>
              <a:prstGeom prst="triangle">
                <a:avLst>
                  <a:gd name="adj" fmla="val 49995"/>
                </a:avLst>
              </a:prstGeom>
              <a:solidFill>
                <a:schemeClr val="accent2"/>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168" name="AutoShape 144"/>
              <p:cNvSpPr>
                <a:spLocks noChangeArrowheads="1"/>
              </p:cNvSpPr>
              <p:nvPr/>
            </p:nvSpPr>
            <p:spPr bwMode="auto">
              <a:xfrm rot="5400000" flipH="1">
                <a:off x="4" y="951"/>
                <a:ext cx="230" cy="276"/>
              </a:xfrm>
              <a:prstGeom prst="triangle">
                <a:avLst>
                  <a:gd name="adj" fmla="val 49995"/>
                </a:avLst>
              </a:prstGeom>
              <a:solidFill>
                <a:srgbClr val="000000"/>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169" name="AutoShape 145"/>
              <p:cNvSpPr>
                <a:spLocks noChangeArrowheads="1"/>
              </p:cNvSpPr>
              <p:nvPr/>
            </p:nvSpPr>
            <p:spPr bwMode="auto">
              <a:xfrm rot="16200000">
                <a:off x="4" y="818"/>
                <a:ext cx="230" cy="276"/>
              </a:xfrm>
              <a:prstGeom prst="triangle">
                <a:avLst>
                  <a:gd name="adj" fmla="val 49995"/>
                </a:avLst>
              </a:prstGeom>
              <a:solidFill>
                <a:schemeClr val="accent1"/>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170" name="AutoShape 146"/>
              <p:cNvSpPr>
                <a:spLocks noChangeArrowheads="1"/>
              </p:cNvSpPr>
              <p:nvPr/>
            </p:nvSpPr>
            <p:spPr bwMode="auto">
              <a:xfrm rot="5400000" flipH="1">
                <a:off x="4" y="687"/>
                <a:ext cx="230" cy="274"/>
              </a:xfrm>
              <a:prstGeom prst="triangle">
                <a:avLst>
                  <a:gd name="adj" fmla="val 49995"/>
                </a:avLst>
              </a:prstGeom>
              <a:solidFill>
                <a:schemeClr val="bg2"/>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171" name="AutoShape 147"/>
              <p:cNvSpPr>
                <a:spLocks noChangeArrowheads="1"/>
              </p:cNvSpPr>
              <p:nvPr/>
            </p:nvSpPr>
            <p:spPr bwMode="auto">
              <a:xfrm rot="16200000">
                <a:off x="4" y="551"/>
                <a:ext cx="230" cy="276"/>
              </a:xfrm>
              <a:prstGeom prst="triangle">
                <a:avLst>
                  <a:gd name="adj" fmla="val 49995"/>
                </a:avLst>
              </a:prstGeom>
              <a:solidFill>
                <a:schemeClr val="tx1"/>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172" name="AutoShape 148"/>
              <p:cNvSpPr>
                <a:spLocks noChangeArrowheads="1"/>
              </p:cNvSpPr>
              <p:nvPr/>
            </p:nvSpPr>
            <p:spPr bwMode="auto">
              <a:xfrm rot="5400000" flipH="1">
                <a:off x="4" y="421"/>
                <a:ext cx="230" cy="276"/>
              </a:xfrm>
              <a:prstGeom prst="triangle">
                <a:avLst>
                  <a:gd name="adj" fmla="val 49995"/>
                </a:avLst>
              </a:prstGeom>
              <a:solidFill>
                <a:schemeClr val="hlink"/>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173" name="AutoShape 149"/>
              <p:cNvSpPr>
                <a:spLocks noChangeArrowheads="1"/>
              </p:cNvSpPr>
              <p:nvPr/>
            </p:nvSpPr>
            <p:spPr bwMode="auto">
              <a:xfrm rot="16200000">
                <a:off x="4" y="286"/>
                <a:ext cx="230" cy="276"/>
              </a:xfrm>
              <a:prstGeom prst="triangle">
                <a:avLst>
                  <a:gd name="adj" fmla="val 49995"/>
                </a:avLst>
              </a:prstGeom>
              <a:solidFill>
                <a:schemeClr val="folHlink"/>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174" name="Rectangle 150"/>
              <p:cNvSpPr>
                <a:spLocks noChangeArrowheads="1"/>
              </p:cNvSpPr>
              <p:nvPr/>
            </p:nvSpPr>
            <p:spPr bwMode="auto">
              <a:xfrm>
                <a:off x="4" y="4"/>
                <a:ext cx="230" cy="276"/>
              </a:xfrm>
              <a:prstGeom prst="rect">
                <a:avLst/>
              </a:prstGeom>
              <a:solidFill>
                <a:srgbClr val="000000"/>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175" name="AutoShape 151"/>
              <p:cNvSpPr>
                <a:spLocks noChangeArrowheads="1"/>
              </p:cNvSpPr>
              <p:nvPr/>
            </p:nvSpPr>
            <p:spPr bwMode="auto">
              <a:xfrm rot="5400000" flipH="1">
                <a:off x="4" y="147"/>
                <a:ext cx="230" cy="276"/>
              </a:xfrm>
              <a:prstGeom prst="triangle">
                <a:avLst>
                  <a:gd name="adj" fmla="val 49995"/>
                </a:avLst>
              </a:prstGeom>
              <a:solidFill>
                <a:schemeClr val="tx2"/>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sp>
            <p:nvSpPr>
              <p:cNvPr id="1176" name="AutoShape 152"/>
              <p:cNvSpPr>
                <a:spLocks noChangeArrowheads="1"/>
              </p:cNvSpPr>
              <p:nvPr/>
            </p:nvSpPr>
            <p:spPr bwMode="auto">
              <a:xfrm rot="16200000">
                <a:off x="4" y="19"/>
                <a:ext cx="230" cy="276"/>
              </a:xfrm>
              <a:prstGeom prst="triangle">
                <a:avLst>
                  <a:gd name="adj" fmla="val 49995"/>
                </a:avLst>
              </a:prstGeom>
              <a:solidFill>
                <a:schemeClr val="accent2"/>
              </a:solidFill>
              <a:ln w="12700">
                <a:solidFill>
                  <a:srgbClr val="000000"/>
                </a:solidFill>
                <a:miter lim="800000"/>
                <a:headEnd/>
                <a:tailEnd/>
              </a:ln>
              <a:effectLst/>
              <a:extLst/>
            </p:spPr>
            <p:txBody>
              <a:bodyPr wrap="none" anchor="ctr"/>
              <a:lstStyle/>
              <a:p>
                <a:pPr eaLnBrk="0" hangingPunct="0">
                  <a:defRPr/>
                </a:pPr>
                <a:endParaRPr lang="es-ES">
                  <a:cs typeface="+mn-cs"/>
                </a:endParaRPr>
              </a:p>
            </p:txBody>
          </p:sp>
        </p:grpSp>
      </p:grpSp>
      <p:sp>
        <p:nvSpPr>
          <p:cNvPr id="1179" name="Rectangle 155"/>
          <p:cNvSpPr>
            <a:spLocks noGrp="1" noChangeArrowheads="1"/>
          </p:cNvSpPr>
          <p:nvPr>
            <p:ph type="title"/>
          </p:nvPr>
        </p:nvSpPr>
        <p:spPr bwMode="auto">
          <a:xfrm>
            <a:off x="685800" y="609600"/>
            <a:ext cx="7772400" cy="1143000"/>
          </a:xfrm>
          <a:prstGeom prst="rect">
            <a:avLst/>
          </a:prstGeom>
          <a:noFill/>
          <a:ln>
            <a:noFill/>
          </a:ln>
          <a:effectLst/>
          <a:extLst/>
        </p:spPr>
        <p:txBody>
          <a:bodyPr vert="horz" wrap="square" lIns="92075" tIns="46037" rIns="92075" bIns="46037" numCol="1" anchor="ctr" anchorCtr="0" compatLnSpc="1">
            <a:prstTxWarp prst="textNoShape">
              <a:avLst/>
            </a:prstTxWarp>
          </a:bodyPr>
          <a:lstStyle/>
          <a:p>
            <a:pPr lvl="0"/>
            <a:r>
              <a:rPr lang="es-ES" smtClean="0"/>
              <a:t>Haga clic para modificar el estilo de título del patrón</a:t>
            </a:r>
          </a:p>
        </p:txBody>
      </p:sp>
      <p:sp>
        <p:nvSpPr>
          <p:cNvPr id="1028" name="Rectangle 156"/>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7" rIns="92075" bIns="46037"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181" name="Rectangle 157"/>
          <p:cNvSpPr>
            <a:spLocks noGrp="1" noChangeArrowheads="1"/>
          </p:cNvSpPr>
          <p:nvPr>
            <p:ph type="dt" sz="half" idx="2"/>
          </p:nvPr>
        </p:nvSpPr>
        <p:spPr bwMode="auto">
          <a:xfrm>
            <a:off x="685800" y="6172200"/>
            <a:ext cx="1905000" cy="304800"/>
          </a:xfrm>
          <a:prstGeom prst="rect">
            <a:avLst/>
          </a:prstGeom>
          <a:noFill/>
          <a:ln>
            <a:noFill/>
          </a:ln>
          <a:effectLst/>
          <a:extLst/>
        </p:spPr>
        <p:txBody>
          <a:bodyPr vert="horz" wrap="none" lIns="92075" tIns="46037" rIns="92075" bIns="46037" numCol="1" anchor="ctr" anchorCtr="0" compatLnSpc="1">
            <a:prstTxWarp prst="textNoShape">
              <a:avLst/>
            </a:prstTxWarp>
          </a:bodyPr>
          <a:lstStyle>
            <a:lvl1pPr eaLnBrk="0" hangingPunct="0">
              <a:defRPr sz="1400">
                <a:cs typeface="+mn-cs"/>
              </a:defRPr>
            </a:lvl1pPr>
          </a:lstStyle>
          <a:p>
            <a:pPr>
              <a:defRPr/>
            </a:pPr>
            <a:endParaRPr lang="es-ES"/>
          </a:p>
        </p:txBody>
      </p:sp>
      <p:sp>
        <p:nvSpPr>
          <p:cNvPr id="1182" name="Rectangle 158"/>
          <p:cNvSpPr>
            <a:spLocks noGrp="1" noChangeArrowheads="1"/>
          </p:cNvSpPr>
          <p:nvPr>
            <p:ph type="sldNum" sz="quarter" idx="4"/>
          </p:nvPr>
        </p:nvSpPr>
        <p:spPr bwMode="auto">
          <a:xfrm>
            <a:off x="6553200" y="6172200"/>
            <a:ext cx="1905000" cy="304800"/>
          </a:xfrm>
          <a:prstGeom prst="rect">
            <a:avLst/>
          </a:prstGeom>
          <a:noFill/>
          <a:ln>
            <a:noFill/>
          </a:ln>
          <a:effectLst/>
          <a:extLst/>
        </p:spPr>
        <p:txBody>
          <a:bodyPr vert="horz" wrap="none" lIns="92075" tIns="46037" rIns="92075" bIns="46037" numCol="1" anchor="ctr" anchorCtr="0" compatLnSpc="1">
            <a:prstTxWarp prst="textNoShape">
              <a:avLst/>
            </a:prstTxWarp>
          </a:bodyPr>
          <a:lstStyle>
            <a:lvl1pPr algn="r" eaLnBrk="0" hangingPunct="0">
              <a:defRPr sz="1400">
                <a:cs typeface="+mn-cs"/>
              </a:defRPr>
            </a:lvl1pPr>
          </a:lstStyle>
          <a:p>
            <a:pPr>
              <a:defRPr/>
            </a:pPr>
            <a:fld id="{0543FB25-1C99-4842-B838-2B43C4B57A0C}" type="slidenum">
              <a:rPr lang="es-ES"/>
              <a:pPr>
                <a:defRPr/>
              </a:pPr>
              <a:t>‹Nº›</a:t>
            </a:fld>
            <a:endParaRPr lang="es-ES"/>
          </a:p>
        </p:txBody>
      </p:sp>
      <p:sp>
        <p:nvSpPr>
          <p:cNvPr id="1183" name="Rectangle 159"/>
          <p:cNvSpPr>
            <a:spLocks noGrp="1" noChangeArrowheads="1"/>
          </p:cNvSpPr>
          <p:nvPr>
            <p:ph type="ftr" sz="quarter" idx="3"/>
          </p:nvPr>
        </p:nvSpPr>
        <p:spPr bwMode="auto">
          <a:xfrm>
            <a:off x="3124200" y="6172200"/>
            <a:ext cx="2895600" cy="304800"/>
          </a:xfrm>
          <a:prstGeom prst="rect">
            <a:avLst/>
          </a:prstGeom>
          <a:noFill/>
          <a:ln>
            <a:noFill/>
          </a:ln>
          <a:effectLst/>
          <a:extLst/>
        </p:spPr>
        <p:txBody>
          <a:bodyPr vert="horz" wrap="none" lIns="92075" tIns="46037" rIns="92075" bIns="46037" numCol="1" anchor="ctr" anchorCtr="0" compatLnSpc="1">
            <a:prstTxWarp prst="textNoShape">
              <a:avLst/>
            </a:prstTxWarp>
          </a:bodyPr>
          <a:lstStyle>
            <a:lvl1pPr algn="ctr" eaLnBrk="0" hangingPunct="0">
              <a:defRPr sz="1400">
                <a:cs typeface="+mn-cs"/>
              </a:defRPr>
            </a:lvl1pPr>
          </a:lstStyle>
          <a:p>
            <a:pPr>
              <a:defRPr/>
            </a:pPr>
            <a:endParaRPr lang="es-ES"/>
          </a:p>
        </p:txBody>
      </p:sp>
    </p:spTree>
  </p:cSld>
  <p:clrMap bg1="dk2" tx1="lt1" bg2="dk1" tx2="lt2" accent1="accent1" accent2="accent2" accent3="accent3" accent4="accent4" accent5="accent5" accent6="accent6" hlink="hlink" folHlink="folHlink"/>
  <p:sldLayoutIdLst>
    <p:sldLayoutId id="2147483660"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mn-lt"/>
        </a:defRPr>
      </a:lvl5pPr>
      <a:lvl6pPr marL="2514600" indent="-228600" algn="l" rtl="0" eaLnBrk="1" fontAlgn="base" hangingPunct="1">
        <a:spcBef>
          <a:spcPct val="20000"/>
        </a:spcBef>
        <a:spcAft>
          <a:spcPct val="0"/>
        </a:spcAft>
        <a:buClr>
          <a:schemeClr val="tx1"/>
        </a:buClr>
        <a:buChar char="•"/>
        <a:defRPr sz="2000">
          <a:solidFill>
            <a:schemeClr val="tx1"/>
          </a:solidFill>
          <a:latin typeface="+mn-lt"/>
        </a:defRPr>
      </a:lvl6pPr>
      <a:lvl7pPr marL="2971800" indent="-228600" algn="l" rtl="0" eaLnBrk="1" fontAlgn="base" hangingPunct="1">
        <a:spcBef>
          <a:spcPct val="20000"/>
        </a:spcBef>
        <a:spcAft>
          <a:spcPct val="0"/>
        </a:spcAft>
        <a:buClr>
          <a:schemeClr val="tx1"/>
        </a:buClr>
        <a:buChar char="•"/>
        <a:defRPr sz="2000">
          <a:solidFill>
            <a:schemeClr val="tx1"/>
          </a:solidFill>
          <a:latin typeface="+mn-lt"/>
        </a:defRPr>
      </a:lvl7pPr>
      <a:lvl8pPr marL="3429000" indent="-228600" algn="l" rtl="0" eaLnBrk="1" fontAlgn="base" hangingPunct="1">
        <a:spcBef>
          <a:spcPct val="20000"/>
        </a:spcBef>
        <a:spcAft>
          <a:spcPct val="0"/>
        </a:spcAft>
        <a:buClr>
          <a:schemeClr val="tx1"/>
        </a:buClr>
        <a:buChar char="•"/>
        <a:defRPr sz="2000">
          <a:solidFill>
            <a:schemeClr val="tx1"/>
          </a:solidFill>
          <a:latin typeface="+mn-lt"/>
        </a:defRPr>
      </a:lvl8pPr>
      <a:lvl9pPr marL="3886200" indent="-228600" algn="l" rtl="0" eaLnBrk="1" fontAlgn="base" hangingPunct="1">
        <a:spcBef>
          <a:spcPct val="20000"/>
        </a:spcBef>
        <a:spcAft>
          <a:spcPct val="0"/>
        </a:spcAft>
        <a:buClr>
          <a:schemeClr val="tx1"/>
        </a:buClr>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1 CuadroTexto"/>
          <p:cNvSpPr txBox="1">
            <a:spLocks noChangeArrowheads="1"/>
          </p:cNvSpPr>
          <p:nvPr/>
        </p:nvSpPr>
        <p:spPr bwMode="auto">
          <a:xfrm>
            <a:off x="468313" y="2349500"/>
            <a:ext cx="7920037" cy="2530475"/>
          </a:xfrm>
          <a:prstGeom prst="rect">
            <a:avLst/>
          </a:prstGeom>
          <a:noFill/>
          <a:ln w="9525">
            <a:noFill/>
            <a:miter lim="800000"/>
            <a:headEnd/>
            <a:tailEnd/>
          </a:ln>
        </p:spPr>
        <p:txBody>
          <a:bodyPr>
            <a:spAutoFit/>
          </a:bodyPr>
          <a:lstStyle/>
          <a:p>
            <a:pPr algn="ctr" eaLnBrk="0" hangingPunct="0"/>
            <a:r>
              <a:rPr lang="es-ES" sz="4000">
                <a:latin typeface="Arial" charset="0"/>
              </a:rPr>
              <a:t>LA DEFENSA DE LOS DERECHOS HUMANOS FRENTE A LA DISCRIMINACION Y A LOS DELITOS DE ODIO</a:t>
            </a:r>
          </a:p>
        </p:txBody>
      </p:sp>
      <p:pic>
        <p:nvPicPr>
          <p:cNvPr id="14338" name="Picture 2"/>
          <p:cNvPicPr>
            <a:picLocks noChangeAspect="1" noChangeArrowheads="1"/>
          </p:cNvPicPr>
          <p:nvPr/>
        </p:nvPicPr>
        <p:blipFill>
          <a:blip r:embed="rId2"/>
          <a:srcRect l="68602" b="48775"/>
          <a:stretch>
            <a:fillRect/>
          </a:stretch>
        </p:blipFill>
        <p:spPr bwMode="auto">
          <a:xfrm>
            <a:off x="2916238" y="5300663"/>
            <a:ext cx="3095625" cy="965200"/>
          </a:xfrm>
          <a:prstGeom prst="rect">
            <a:avLst/>
          </a:prstGeom>
          <a:noFill/>
          <a:ln w="9525">
            <a:noFill/>
            <a:miter lim="800000"/>
            <a:headEnd/>
            <a:tailEnd/>
          </a:ln>
        </p:spPr>
      </p:pic>
      <p:pic>
        <p:nvPicPr>
          <p:cNvPr id="14339" name="Picture 1"/>
          <p:cNvPicPr>
            <a:picLocks noChangeAspect="1" noChangeArrowheads="1"/>
          </p:cNvPicPr>
          <p:nvPr/>
        </p:nvPicPr>
        <p:blipFill>
          <a:blip r:embed="rId2"/>
          <a:srcRect r="76292"/>
          <a:stretch>
            <a:fillRect/>
          </a:stretch>
        </p:blipFill>
        <p:spPr bwMode="auto">
          <a:xfrm>
            <a:off x="3563938" y="549275"/>
            <a:ext cx="1655762" cy="1541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3" descr="alves-racismo--644x362"/>
          <p:cNvPicPr>
            <a:picLocks noChangeAspect="1" noChangeArrowheads="1"/>
          </p:cNvPicPr>
          <p:nvPr/>
        </p:nvPicPr>
        <p:blipFill>
          <a:blip r:embed="rId2"/>
          <a:srcRect/>
          <a:stretch>
            <a:fillRect/>
          </a:stretch>
        </p:blipFill>
        <p:spPr bwMode="auto">
          <a:xfrm>
            <a:off x="539750" y="1103313"/>
            <a:ext cx="8135938" cy="4573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8" descr="14796525135044"/>
          <p:cNvPicPr>
            <a:picLocks noChangeAspect="1" noChangeArrowheads="1"/>
          </p:cNvPicPr>
          <p:nvPr/>
        </p:nvPicPr>
        <p:blipFill>
          <a:blip r:embed="rId2"/>
          <a:srcRect/>
          <a:stretch>
            <a:fillRect/>
          </a:stretch>
        </p:blipFill>
        <p:spPr bwMode="auto">
          <a:xfrm>
            <a:off x="539750" y="836613"/>
            <a:ext cx="8097838" cy="5392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3" descr="cosas_pasan_tiendas_chinos_1_n-672xXx80"/>
          <p:cNvPicPr>
            <a:picLocks noChangeAspect="1" noChangeArrowheads="1"/>
          </p:cNvPicPr>
          <p:nvPr/>
        </p:nvPicPr>
        <p:blipFill>
          <a:blip r:embed="rId2"/>
          <a:srcRect/>
          <a:stretch>
            <a:fillRect/>
          </a:stretch>
        </p:blipFill>
        <p:spPr bwMode="auto">
          <a:xfrm>
            <a:off x="539750" y="985838"/>
            <a:ext cx="8064500" cy="4918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3" descr="Ninas-atendiendo-Fundacion-Secretariado-Gitano_EDIIMA20150206_0259_4"/>
          <p:cNvPicPr>
            <a:picLocks noChangeAspect="1" noChangeArrowheads="1"/>
          </p:cNvPicPr>
          <p:nvPr/>
        </p:nvPicPr>
        <p:blipFill>
          <a:blip r:embed="rId2"/>
          <a:srcRect/>
          <a:stretch>
            <a:fillRect/>
          </a:stretch>
        </p:blipFill>
        <p:spPr bwMode="auto">
          <a:xfrm>
            <a:off x="468313" y="981075"/>
            <a:ext cx="8166100" cy="4895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6" descr="cadiz_laredo_contra_racismo_02"/>
          <p:cNvPicPr>
            <a:picLocks noChangeAspect="1" noChangeArrowheads="1"/>
          </p:cNvPicPr>
          <p:nvPr/>
        </p:nvPicPr>
        <p:blipFill>
          <a:blip r:embed="rId2"/>
          <a:srcRect/>
          <a:stretch>
            <a:fillRect/>
          </a:stretch>
        </p:blipFill>
        <p:spPr bwMode="auto">
          <a:xfrm>
            <a:off x="468313" y="765175"/>
            <a:ext cx="8207375" cy="5367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ChangeArrowheads="1"/>
          </p:cNvSpPr>
          <p:nvPr/>
        </p:nvSpPr>
        <p:spPr bwMode="auto">
          <a:xfrm>
            <a:off x="1403350" y="692150"/>
            <a:ext cx="6121400" cy="914400"/>
          </a:xfrm>
          <a:prstGeom prst="rect">
            <a:avLst/>
          </a:prstGeom>
          <a:solidFill>
            <a:schemeClr val="accent1"/>
          </a:solidFill>
          <a:ln w="9525">
            <a:solidFill>
              <a:schemeClr val="tx1"/>
            </a:solidFill>
            <a:miter lim="800000"/>
            <a:headEnd/>
            <a:tailEnd/>
          </a:ln>
        </p:spPr>
        <p:txBody>
          <a:bodyPr wrap="none" anchor="ctr"/>
          <a:lstStyle/>
          <a:p>
            <a:pPr algn="ctr"/>
            <a:r>
              <a:rPr lang="es-ES_tradnl" sz="2800">
                <a:latin typeface="Arial" charset="0"/>
              </a:rPr>
              <a:t>Delito de odio 2: ISLAMOFOBIA </a:t>
            </a:r>
            <a:endParaRPr lang="es-ES" sz="2800">
              <a:latin typeface="Arial" charset="0"/>
            </a:endParaRPr>
          </a:p>
        </p:txBody>
      </p:sp>
      <p:sp>
        <p:nvSpPr>
          <p:cNvPr id="28674" name="Rectangle 3"/>
          <p:cNvSpPr>
            <a:spLocks noChangeArrowheads="1"/>
          </p:cNvSpPr>
          <p:nvPr/>
        </p:nvSpPr>
        <p:spPr bwMode="auto">
          <a:xfrm>
            <a:off x="1403350" y="1773238"/>
            <a:ext cx="6192838" cy="914400"/>
          </a:xfrm>
          <a:prstGeom prst="rect">
            <a:avLst/>
          </a:prstGeom>
          <a:solidFill>
            <a:schemeClr val="accent1"/>
          </a:solidFill>
          <a:ln w="9525">
            <a:solidFill>
              <a:schemeClr val="tx1"/>
            </a:solidFill>
            <a:miter lim="800000"/>
            <a:headEnd/>
            <a:tailEnd/>
          </a:ln>
        </p:spPr>
        <p:txBody>
          <a:bodyPr wrap="none" anchor="ctr"/>
          <a:lstStyle/>
          <a:p>
            <a:r>
              <a:rPr lang="es-ES_tradnl" sz="2400">
                <a:latin typeface="Arial" charset="0"/>
              </a:rPr>
              <a:t>Discriminación por motivos religiosos</a:t>
            </a:r>
            <a:endParaRPr lang="es-ES" sz="2400">
              <a:latin typeface="Arial" charset="0"/>
            </a:endParaRPr>
          </a:p>
        </p:txBody>
      </p:sp>
      <p:pic>
        <p:nvPicPr>
          <p:cNvPr id="28675" name="Picture 5" descr="ISLAMOFOBIA"/>
          <p:cNvPicPr>
            <a:picLocks noChangeAspect="1" noChangeArrowheads="1"/>
          </p:cNvPicPr>
          <p:nvPr/>
        </p:nvPicPr>
        <p:blipFill>
          <a:blip r:embed="rId2"/>
          <a:srcRect/>
          <a:stretch>
            <a:fillRect/>
          </a:stretch>
        </p:blipFill>
        <p:spPr bwMode="auto">
          <a:xfrm>
            <a:off x="1547813" y="2997200"/>
            <a:ext cx="6048375" cy="3311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3" descr="937b23a6ef9fb58a35208ab494d05f8e_L"/>
          <p:cNvPicPr>
            <a:picLocks noChangeAspect="1" noChangeArrowheads="1"/>
          </p:cNvPicPr>
          <p:nvPr/>
        </p:nvPicPr>
        <p:blipFill>
          <a:blip r:embed="rId2"/>
          <a:srcRect/>
          <a:stretch>
            <a:fillRect/>
          </a:stretch>
        </p:blipFill>
        <p:spPr bwMode="auto">
          <a:xfrm>
            <a:off x="468313" y="1125538"/>
            <a:ext cx="8207375" cy="4906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p:cNvPicPr>
            <a:picLocks noChangeAspect="1" noChangeArrowheads="1"/>
          </p:cNvPicPr>
          <p:nvPr/>
        </p:nvPicPr>
        <p:blipFill>
          <a:blip r:embed="rId2"/>
          <a:srcRect/>
          <a:stretch>
            <a:fillRect/>
          </a:stretch>
        </p:blipFill>
        <p:spPr bwMode="auto">
          <a:xfrm>
            <a:off x="2509838" y="476250"/>
            <a:ext cx="4302125" cy="5905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3" descr="4212500317_2d7d2e52d5_o-grande"/>
          <p:cNvPicPr>
            <a:picLocks noChangeAspect="1" noChangeArrowheads="1"/>
          </p:cNvPicPr>
          <p:nvPr/>
        </p:nvPicPr>
        <p:blipFill>
          <a:blip r:embed="rId2"/>
          <a:srcRect/>
          <a:stretch>
            <a:fillRect/>
          </a:stretch>
        </p:blipFill>
        <p:spPr bwMode="auto">
          <a:xfrm>
            <a:off x="468313" y="1125538"/>
            <a:ext cx="8207375" cy="45418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 Box 1"/>
          <p:cNvSpPr txBox="1">
            <a:spLocks noChangeArrowheads="1"/>
          </p:cNvSpPr>
          <p:nvPr/>
        </p:nvSpPr>
        <p:spPr bwMode="auto">
          <a:xfrm>
            <a:off x="468313" y="0"/>
            <a:ext cx="8126412" cy="908050"/>
          </a:xfrm>
          <a:prstGeom prst="rect">
            <a:avLst/>
          </a:prstGeom>
          <a:noFill/>
          <a:ln>
            <a:noFill/>
          </a:ln>
          <a:effectLst/>
          <a:extLst/>
        </p:spPr>
        <p:txBody>
          <a:bodyPr anchor="ctr" anchorCtr="1"/>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s-ES" sz="4400" b="1">
              <a:solidFill>
                <a:srgbClr val="FFFFFF"/>
              </a:solidFill>
              <a:effectLst>
                <a:outerShdw blurRad="38100" dist="38100" dir="2700000" algn="tl">
                  <a:srgbClr val="000000"/>
                </a:outerShdw>
              </a:effectLst>
              <a:latin typeface="Arial" charset="0"/>
            </a:endParaRPr>
          </a:p>
        </p:txBody>
      </p:sp>
      <p:pic>
        <p:nvPicPr>
          <p:cNvPr id="32770" name="Picture 6" descr="Resultado de imagen de not in my name"/>
          <p:cNvPicPr>
            <a:picLocks noChangeAspect="1" noChangeArrowheads="1"/>
          </p:cNvPicPr>
          <p:nvPr/>
        </p:nvPicPr>
        <p:blipFill>
          <a:blip r:embed="rId3"/>
          <a:srcRect/>
          <a:stretch>
            <a:fillRect/>
          </a:stretch>
        </p:blipFill>
        <p:spPr bwMode="auto">
          <a:xfrm>
            <a:off x="395288" y="790575"/>
            <a:ext cx="8280400" cy="52101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CuadroTexto"/>
          <p:cNvSpPr txBox="1">
            <a:spLocks noChangeArrowheads="1"/>
          </p:cNvSpPr>
          <p:nvPr/>
        </p:nvSpPr>
        <p:spPr bwMode="auto">
          <a:xfrm>
            <a:off x="755650" y="692150"/>
            <a:ext cx="7704138" cy="5934075"/>
          </a:xfrm>
          <a:prstGeom prst="rect">
            <a:avLst/>
          </a:prstGeom>
          <a:noFill/>
          <a:ln w="9525">
            <a:noFill/>
            <a:miter lim="800000"/>
            <a:headEnd/>
            <a:tailEnd/>
          </a:ln>
        </p:spPr>
        <p:txBody>
          <a:bodyPr>
            <a:spAutoFit/>
          </a:bodyPr>
          <a:lstStyle/>
          <a:p>
            <a:pPr eaLnBrk="0" hangingPunct="0">
              <a:buFontTx/>
              <a:buChar char="•"/>
            </a:pPr>
            <a:r>
              <a:rPr lang="es-ES_tradnl" sz="2400">
                <a:latin typeface="Arial" charset="0"/>
              </a:rPr>
              <a:t> LOS OBJETIVOS DEL TALLER</a:t>
            </a:r>
          </a:p>
          <a:p>
            <a:pPr eaLnBrk="0" hangingPunct="0"/>
            <a:endParaRPr lang="es-ES_tradnl" sz="2400">
              <a:latin typeface="Arial" charset="0"/>
            </a:endParaRPr>
          </a:p>
          <a:p>
            <a:pPr eaLnBrk="0" hangingPunct="0">
              <a:buFontTx/>
              <a:buChar char="•"/>
            </a:pPr>
            <a:r>
              <a:rPr lang="es-ES_tradnl" sz="2400">
                <a:latin typeface="Arial" charset="0"/>
              </a:rPr>
              <a:t>Por qué dirigido a adolescentes y jóvenes</a:t>
            </a:r>
          </a:p>
          <a:p>
            <a:pPr eaLnBrk="0" hangingPunct="0">
              <a:buFontTx/>
              <a:buChar char="•"/>
            </a:pPr>
            <a:r>
              <a:rPr lang="es-ES_tradnl" sz="2400">
                <a:latin typeface="Arial" charset="0"/>
              </a:rPr>
              <a:t>Personas “de riesgo”. Vulnerabilidad.</a:t>
            </a:r>
          </a:p>
          <a:p>
            <a:pPr eaLnBrk="0" hangingPunct="0">
              <a:buFontTx/>
              <a:buChar char="•"/>
            </a:pPr>
            <a:r>
              <a:rPr lang="es-ES_tradnl" sz="2400">
                <a:latin typeface="Arial" charset="0"/>
              </a:rPr>
              <a:t>Las redes sociales. La radicalización.</a:t>
            </a:r>
          </a:p>
          <a:p>
            <a:pPr eaLnBrk="0" hangingPunct="0">
              <a:buFontTx/>
              <a:buChar char="•"/>
            </a:pPr>
            <a:r>
              <a:rPr lang="es-ES_tradnl" sz="2400">
                <a:latin typeface="Arial" charset="0"/>
              </a:rPr>
              <a:t>La escuela y la vida real. ¿qué está pasando? ..”háblanos de las cosas de la vida..”</a:t>
            </a:r>
          </a:p>
          <a:p>
            <a:pPr eaLnBrk="0" hangingPunct="0">
              <a:buFontTx/>
              <a:buChar char="•"/>
            </a:pPr>
            <a:r>
              <a:rPr lang="es-ES_tradnl" sz="2400">
                <a:latin typeface="Arial" charset="0"/>
              </a:rPr>
              <a:t>El papel de la familia</a:t>
            </a:r>
          </a:p>
          <a:p>
            <a:pPr eaLnBrk="0" hangingPunct="0">
              <a:buFontTx/>
              <a:buChar char="•"/>
            </a:pPr>
            <a:r>
              <a:rPr lang="es-ES_tradnl" sz="2400">
                <a:latin typeface="Arial" charset="0"/>
              </a:rPr>
              <a:t>La pérdida de horas de filosofía. </a:t>
            </a:r>
          </a:p>
          <a:p>
            <a:pPr eaLnBrk="0" hangingPunct="0">
              <a:buFontTx/>
              <a:buChar char="•"/>
            </a:pPr>
            <a:r>
              <a:rPr lang="es-ES_tradnl" sz="2400">
                <a:latin typeface="Arial" charset="0"/>
              </a:rPr>
              <a:t>El debate. La argumentación. La tolerancia.</a:t>
            </a:r>
          </a:p>
          <a:p>
            <a:pPr eaLnBrk="0" hangingPunct="0">
              <a:buFontTx/>
              <a:buChar char="•"/>
            </a:pPr>
            <a:r>
              <a:rPr lang="es-ES_tradnl" sz="2400">
                <a:latin typeface="Arial" charset="0"/>
              </a:rPr>
              <a:t>Era una broma..</a:t>
            </a:r>
          </a:p>
          <a:p>
            <a:pPr eaLnBrk="0" hangingPunct="0">
              <a:buFontTx/>
              <a:buChar char="•"/>
            </a:pPr>
            <a:r>
              <a:rPr lang="es-ES_tradnl" sz="2400">
                <a:latin typeface="Arial" charset="0"/>
              </a:rPr>
              <a:t>Defensa de los ddhh frente a la discriminación. Lectura en positivo.</a:t>
            </a:r>
          </a:p>
          <a:p>
            <a:pPr eaLnBrk="0" hangingPunct="0">
              <a:buFontTx/>
              <a:buChar char="•"/>
            </a:pPr>
            <a:endParaRPr lang="es-ES_tradnl" sz="2400">
              <a:latin typeface="Arial" charset="0"/>
            </a:endParaRPr>
          </a:p>
          <a:p>
            <a:pPr algn="ctr" eaLnBrk="0" hangingPunct="0">
              <a:buFontTx/>
              <a:buChar char="•"/>
            </a:pPr>
            <a:endParaRPr lang="es-ES_tradnl" sz="2400">
              <a:latin typeface="Arial" charset="0"/>
            </a:endParaRPr>
          </a:p>
          <a:p>
            <a:pPr algn="ctr" eaLnBrk="0" hangingPunct="0">
              <a:buFontTx/>
              <a:buChar char="•"/>
            </a:pPr>
            <a:endParaRPr lang="es-ES" sz="24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37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8370">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8370">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8370">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8370">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8370">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8370">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8370">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837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ChangeArrowheads="1"/>
          </p:cNvSpPr>
          <p:nvPr/>
        </p:nvSpPr>
        <p:spPr bwMode="auto">
          <a:xfrm>
            <a:off x="1692275" y="692150"/>
            <a:ext cx="5832475" cy="792163"/>
          </a:xfrm>
          <a:prstGeom prst="rect">
            <a:avLst/>
          </a:prstGeom>
          <a:solidFill>
            <a:schemeClr val="accent1"/>
          </a:solidFill>
          <a:ln w="9525">
            <a:solidFill>
              <a:schemeClr val="tx1"/>
            </a:solidFill>
            <a:miter lim="800000"/>
            <a:headEnd/>
            <a:tailEnd/>
          </a:ln>
        </p:spPr>
        <p:txBody>
          <a:bodyPr wrap="none" anchor="ctr"/>
          <a:lstStyle/>
          <a:p>
            <a:pPr algn="ctr"/>
            <a:r>
              <a:rPr lang="es-ES_tradnl" sz="2800">
                <a:latin typeface="Arial" charset="0"/>
              </a:rPr>
              <a:t>Delito de odio 3: HOMOFOBIA</a:t>
            </a:r>
            <a:endParaRPr lang="es-ES" sz="2800">
              <a:latin typeface="Arial" charset="0"/>
            </a:endParaRPr>
          </a:p>
        </p:txBody>
      </p:sp>
      <p:sp>
        <p:nvSpPr>
          <p:cNvPr id="34818" name="Rectangle 3"/>
          <p:cNvSpPr>
            <a:spLocks noChangeArrowheads="1"/>
          </p:cNvSpPr>
          <p:nvPr/>
        </p:nvSpPr>
        <p:spPr bwMode="auto">
          <a:xfrm>
            <a:off x="971550" y="1844675"/>
            <a:ext cx="6767513" cy="1081088"/>
          </a:xfrm>
          <a:prstGeom prst="rect">
            <a:avLst/>
          </a:prstGeom>
          <a:solidFill>
            <a:schemeClr val="accent1"/>
          </a:solidFill>
          <a:ln w="9525">
            <a:solidFill>
              <a:schemeClr val="tx1"/>
            </a:solidFill>
            <a:miter lim="800000"/>
            <a:headEnd/>
            <a:tailEnd/>
          </a:ln>
        </p:spPr>
        <p:txBody>
          <a:bodyPr wrap="none" anchor="ctr"/>
          <a:lstStyle/>
          <a:p>
            <a:r>
              <a:rPr lang="es-ES" altLang="es-ES" sz="2400">
                <a:latin typeface="Arial" charset="0"/>
              </a:rPr>
              <a:t>Rechazo a personas con identidades de género </a:t>
            </a:r>
          </a:p>
          <a:p>
            <a:r>
              <a:rPr lang="es-ES" altLang="es-ES" sz="2400">
                <a:latin typeface="Arial" charset="0"/>
              </a:rPr>
              <a:t>no mayoritarias</a:t>
            </a:r>
            <a:endParaRPr lang="es-ES" sz="2400">
              <a:latin typeface="Arial" charset="0"/>
            </a:endParaRPr>
          </a:p>
        </p:txBody>
      </p:sp>
      <p:pic>
        <p:nvPicPr>
          <p:cNvPr id="34819" name="Picture 4" descr="004D2JE-JER-P1_1"/>
          <p:cNvPicPr>
            <a:picLocks noChangeAspect="1" noChangeArrowheads="1"/>
          </p:cNvPicPr>
          <p:nvPr/>
        </p:nvPicPr>
        <p:blipFill>
          <a:blip r:embed="rId2"/>
          <a:srcRect/>
          <a:stretch>
            <a:fillRect/>
          </a:stretch>
        </p:blipFill>
        <p:spPr bwMode="auto">
          <a:xfrm>
            <a:off x="2843213" y="3284538"/>
            <a:ext cx="5473700" cy="3028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p:cNvPicPr>
            <a:picLocks noChangeAspect="1" noChangeArrowheads="1"/>
          </p:cNvPicPr>
          <p:nvPr/>
        </p:nvPicPr>
        <p:blipFill>
          <a:blip r:embed="rId2"/>
          <a:srcRect/>
          <a:stretch>
            <a:fillRect/>
          </a:stretch>
        </p:blipFill>
        <p:spPr bwMode="auto">
          <a:xfrm>
            <a:off x="468313" y="1593850"/>
            <a:ext cx="8207375" cy="3989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3"/>
          <p:cNvPicPr>
            <a:picLocks noChangeAspect="1" noChangeArrowheads="1"/>
          </p:cNvPicPr>
          <p:nvPr/>
        </p:nvPicPr>
        <p:blipFill>
          <a:blip r:embed="rId2"/>
          <a:srcRect l="17857" t="18706" r="20921" b="6219"/>
          <a:stretch>
            <a:fillRect/>
          </a:stretch>
        </p:blipFill>
        <p:spPr bwMode="auto">
          <a:xfrm>
            <a:off x="539750" y="476250"/>
            <a:ext cx="6267450" cy="5764213"/>
          </a:xfrm>
          <a:prstGeom prst="rect">
            <a:avLst/>
          </a:prstGeom>
          <a:noFill/>
          <a:ln w="9525">
            <a:noFill/>
            <a:miter lim="800000"/>
            <a:headEnd/>
            <a:tailEnd/>
          </a:ln>
        </p:spPr>
      </p:pic>
      <p:pic>
        <p:nvPicPr>
          <p:cNvPr id="36866" name="Picture 4"/>
          <p:cNvPicPr>
            <a:picLocks noChangeAspect="1" noChangeArrowheads="1"/>
          </p:cNvPicPr>
          <p:nvPr/>
        </p:nvPicPr>
        <p:blipFill>
          <a:blip r:embed="rId3"/>
          <a:srcRect/>
          <a:stretch>
            <a:fillRect/>
          </a:stretch>
        </p:blipFill>
        <p:spPr bwMode="auto">
          <a:xfrm>
            <a:off x="3673475" y="2060575"/>
            <a:ext cx="5006975" cy="4179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3" descr="noticias_file_foto_1008638_1433427141 (1)"/>
          <p:cNvPicPr>
            <a:picLocks noChangeAspect="1" noChangeArrowheads="1"/>
          </p:cNvPicPr>
          <p:nvPr/>
        </p:nvPicPr>
        <p:blipFill>
          <a:blip r:embed="rId2"/>
          <a:srcRect/>
          <a:stretch>
            <a:fillRect/>
          </a:stretch>
        </p:blipFill>
        <p:spPr bwMode="auto">
          <a:xfrm>
            <a:off x="539750" y="1773238"/>
            <a:ext cx="8064500" cy="4541837"/>
          </a:xfrm>
          <a:prstGeom prst="rect">
            <a:avLst/>
          </a:prstGeom>
          <a:noFill/>
          <a:ln w="9525">
            <a:noFill/>
            <a:miter lim="800000"/>
            <a:headEnd/>
            <a:tailEnd/>
          </a:ln>
        </p:spPr>
      </p:pic>
      <p:sp>
        <p:nvSpPr>
          <p:cNvPr id="37890" name="Rectangle 4"/>
          <p:cNvSpPr>
            <a:spLocks noChangeArrowheads="1"/>
          </p:cNvSpPr>
          <p:nvPr/>
        </p:nvSpPr>
        <p:spPr bwMode="auto">
          <a:xfrm>
            <a:off x="539750" y="260350"/>
            <a:ext cx="8064500" cy="1944688"/>
          </a:xfrm>
          <a:prstGeom prst="rect">
            <a:avLst/>
          </a:prstGeom>
          <a:solidFill>
            <a:schemeClr val="accent1"/>
          </a:solidFill>
          <a:ln w="9525">
            <a:solidFill>
              <a:schemeClr val="tx1"/>
            </a:solidFill>
            <a:miter lim="800000"/>
            <a:headEnd/>
            <a:tailEnd/>
          </a:ln>
        </p:spPr>
        <p:txBody>
          <a:bodyPr wrap="none" anchor="ctr"/>
          <a:lstStyle/>
          <a:p>
            <a:r>
              <a:rPr lang="es-ES" sz="1600" i="1">
                <a:latin typeface="Arial" charset="0"/>
              </a:rPr>
              <a:t>En el Ramón de Carranza y en todos los estadios de España a los que ha ido, </a:t>
            </a:r>
          </a:p>
          <a:p>
            <a:r>
              <a:rPr lang="es-ES" sz="1600" i="1">
                <a:latin typeface="Arial" charset="0"/>
              </a:rPr>
              <a:t>Francis Rivas ha exhibido su pasión cadista con su camiseta del Cádiz CF y también </a:t>
            </a:r>
          </a:p>
          <a:p>
            <a:r>
              <a:rPr lang="es-ES" sz="1600" i="1">
                <a:latin typeface="Arial" charset="0"/>
              </a:rPr>
              <a:t>con una bandera multicolor a la que ha incorporado un escudo de su equipo.</a:t>
            </a:r>
            <a:br>
              <a:rPr lang="es-ES" sz="1600" i="1">
                <a:latin typeface="Arial" charset="0"/>
              </a:rPr>
            </a:br>
            <a:r>
              <a:rPr lang="es-ES" sz="1600" i="1">
                <a:latin typeface="Arial" charset="0"/>
              </a:rPr>
              <a:t>No oculta su condición de homosexual, de hecho es algo de lo que siente orgullo </a:t>
            </a:r>
          </a:p>
          <a:p>
            <a:r>
              <a:rPr lang="es-ES" sz="1600" i="1">
                <a:latin typeface="Arial" charset="0"/>
              </a:rPr>
              <a:t>tanto él como quienes le rodean, familiares y amigos. </a:t>
            </a:r>
          </a:p>
          <a:p>
            <a:r>
              <a:rPr lang="es-ES" sz="1600" i="1">
                <a:latin typeface="Arial" charset="0"/>
              </a:rPr>
              <a:t>Y nunca ha tenido problemas en exhibir su bandera, hasta que el pasado domingo,</a:t>
            </a:r>
          </a:p>
          <a:p>
            <a:r>
              <a:rPr lang="es-ES" sz="1600" i="1">
                <a:latin typeface="Arial" charset="0"/>
              </a:rPr>
              <a:t>el seguridad le impidió presenciar el Cádiz CF - Real Oviedo.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2"/>
          <p:cNvPicPr>
            <a:picLocks noChangeAspect="1" noChangeArrowheads="1"/>
          </p:cNvPicPr>
          <p:nvPr/>
        </p:nvPicPr>
        <p:blipFill>
          <a:blip r:embed="rId2"/>
          <a:srcRect l="4910" t="16963" r="15178" b="5679"/>
          <a:stretch>
            <a:fillRect/>
          </a:stretch>
        </p:blipFill>
        <p:spPr bwMode="auto">
          <a:xfrm>
            <a:off x="539750" y="476250"/>
            <a:ext cx="8135938" cy="5908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ChangeArrowheads="1"/>
          </p:cNvSpPr>
          <p:nvPr/>
        </p:nvSpPr>
        <p:spPr bwMode="auto">
          <a:xfrm>
            <a:off x="4572000" y="3063875"/>
            <a:ext cx="0" cy="728663"/>
          </a:xfrm>
          <a:prstGeom prst="rect">
            <a:avLst/>
          </a:prstGeom>
          <a:solidFill>
            <a:srgbClr val="FFFFFF"/>
          </a:solidFill>
          <a:ln w="9525">
            <a:noFill/>
            <a:miter lim="800000"/>
            <a:headEnd/>
            <a:tailEnd/>
          </a:ln>
        </p:spPr>
        <p:txBody>
          <a:bodyPr wrap="none" lIns="0" tIns="0" rIns="0" bIns="179331" anchor="ctr">
            <a:spAutoFit/>
          </a:bodyPr>
          <a:lstStyle/>
          <a:p>
            <a:pPr algn="ctr"/>
            <a:endParaRPr lang="en-US"/>
          </a:p>
          <a:p>
            <a:pPr algn="ctr" eaLnBrk="0" hangingPunct="0"/>
            <a:endParaRPr lang="en-US"/>
          </a:p>
        </p:txBody>
      </p:sp>
      <p:sp>
        <p:nvSpPr>
          <p:cNvPr id="39938" name="Rectangle 3"/>
          <p:cNvSpPr>
            <a:spLocks noChangeArrowheads="1"/>
          </p:cNvSpPr>
          <p:nvPr/>
        </p:nvSpPr>
        <p:spPr bwMode="auto">
          <a:xfrm>
            <a:off x="755650" y="549275"/>
            <a:ext cx="7561263" cy="1223963"/>
          </a:xfrm>
          <a:prstGeom prst="rect">
            <a:avLst/>
          </a:prstGeom>
          <a:solidFill>
            <a:schemeClr val="accent1"/>
          </a:solidFill>
          <a:ln w="9525">
            <a:solidFill>
              <a:schemeClr val="tx1"/>
            </a:solidFill>
            <a:miter lim="800000"/>
            <a:headEnd/>
            <a:tailEnd/>
          </a:ln>
        </p:spPr>
        <p:txBody>
          <a:bodyPr wrap="none" anchor="ctr"/>
          <a:lstStyle/>
          <a:p>
            <a:r>
              <a:rPr lang="en-US" sz="2000">
                <a:latin typeface="Arial" charset="0"/>
              </a:rPr>
              <a:t>Un corista, víctima de una agresión homófoba</a:t>
            </a:r>
          </a:p>
          <a:p>
            <a:r>
              <a:rPr lang="en-US" i="1">
                <a:latin typeface="Arial" charset="0"/>
              </a:rPr>
              <a:t>El componente del coro 'La reina de la noche' fue atacado anoche  con</a:t>
            </a:r>
          </a:p>
          <a:p>
            <a:r>
              <a:rPr lang="en-US" i="1">
                <a:latin typeface="Arial" charset="0"/>
              </a:rPr>
              <a:t>golpes y verbalmente al grito de "maricón de mierda".</a:t>
            </a:r>
          </a:p>
          <a:p>
            <a:r>
              <a:rPr lang="en-US" i="1">
                <a:latin typeface="Arial" charset="0"/>
              </a:rPr>
              <a:t>					Diario de cádiz. 3.03.2017</a:t>
            </a:r>
            <a:endParaRPr lang="es-ES" i="1">
              <a:latin typeface="Arial" charset="0"/>
            </a:endParaRPr>
          </a:p>
        </p:txBody>
      </p:sp>
      <p:pic>
        <p:nvPicPr>
          <p:cNvPr id="39939" name="Picture 5" descr="Resultado de imagen de agresion al coro la reina de la noche"/>
          <p:cNvPicPr>
            <a:picLocks noChangeAspect="1" noChangeArrowheads="1"/>
          </p:cNvPicPr>
          <p:nvPr/>
        </p:nvPicPr>
        <p:blipFill>
          <a:blip r:embed="rId2"/>
          <a:srcRect/>
          <a:stretch>
            <a:fillRect/>
          </a:stretch>
        </p:blipFill>
        <p:spPr bwMode="auto">
          <a:xfrm>
            <a:off x="539750" y="1916113"/>
            <a:ext cx="8135938" cy="4492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5" descr="discrimina_hetero"/>
          <p:cNvPicPr>
            <a:picLocks noChangeAspect="1" noChangeArrowheads="1"/>
          </p:cNvPicPr>
          <p:nvPr/>
        </p:nvPicPr>
        <p:blipFill>
          <a:blip r:embed="rId2"/>
          <a:srcRect/>
          <a:stretch>
            <a:fillRect/>
          </a:stretch>
        </p:blipFill>
        <p:spPr bwMode="auto">
          <a:xfrm>
            <a:off x="755650" y="836613"/>
            <a:ext cx="7705725" cy="52752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1 CuadroTexto"/>
          <p:cNvSpPr txBox="1">
            <a:spLocks noChangeArrowheads="1"/>
          </p:cNvSpPr>
          <p:nvPr/>
        </p:nvSpPr>
        <p:spPr bwMode="auto">
          <a:xfrm>
            <a:off x="844550" y="484188"/>
            <a:ext cx="7416800" cy="954087"/>
          </a:xfrm>
          <a:prstGeom prst="rect">
            <a:avLst/>
          </a:prstGeom>
          <a:noFill/>
          <a:ln w="9525">
            <a:noFill/>
            <a:miter lim="800000"/>
            <a:headEnd/>
            <a:tailEnd/>
          </a:ln>
        </p:spPr>
        <p:txBody>
          <a:bodyPr>
            <a:spAutoFit/>
          </a:bodyPr>
          <a:lstStyle/>
          <a:p>
            <a:pPr eaLnBrk="0" hangingPunct="0"/>
            <a:endParaRPr lang="es-ES" sz="2800">
              <a:latin typeface="Showcard Gothic" pitchFamily="82" charset="0"/>
            </a:endParaRPr>
          </a:p>
          <a:p>
            <a:pPr eaLnBrk="0" hangingPunct="0"/>
            <a:endParaRPr lang="es-ES" sz="2800">
              <a:latin typeface="Showcard Gothic" pitchFamily="82" charset="0"/>
            </a:endParaRPr>
          </a:p>
        </p:txBody>
      </p:sp>
      <p:pic>
        <p:nvPicPr>
          <p:cNvPr id="41986" name="Imagen 1"/>
          <p:cNvPicPr>
            <a:picLocks noChangeAspect="1"/>
          </p:cNvPicPr>
          <p:nvPr/>
        </p:nvPicPr>
        <p:blipFill>
          <a:blip r:embed="rId2"/>
          <a:srcRect b="5664"/>
          <a:stretch>
            <a:fillRect/>
          </a:stretch>
        </p:blipFill>
        <p:spPr bwMode="auto">
          <a:xfrm>
            <a:off x="1187450" y="862013"/>
            <a:ext cx="6697663" cy="3692525"/>
          </a:xfrm>
          <a:prstGeom prst="rect">
            <a:avLst/>
          </a:prstGeom>
          <a:noFill/>
          <a:ln w="9525">
            <a:noFill/>
            <a:miter lim="800000"/>
            <a:headEnd/>
            <a:tailEnd/>
          </a:ln>
        </p:spPr>
      </p:pic>
      <p:sp>
        <p:nvSpPr>
          <p:cNvPr id="41987" name="1 CuadroTexto"/>
          <p:cNvSpPr txBox="1">
            <a:spLocks noChangeArrowheads="1"/>
          </p:cNvSpPr>
          <p:nvPr/>
        </p:nvSpPr>
        <p:spPr bwMode="auto">
          <a:xfrm>
            <a:off x="1187450" y="5013325"/>
            <a:ext cx="6626225" cy="822325"/>
          </a:xfrm>
          <a:prstGeom prst="rect">
            <a:avLst/>
          </a:prstGeom>
          <a:noFill/>
          <a:ln w="9525">
            <a:noFill/>
            <a:miter lim="800000"/>
            <a:headEnd/>
            <a:tailEnd/>
          </a:ln>
        </p:spPr>
        <p:txBody>
          <a:bodyPr>
            <a:spAutoFit/>
          </a:bodyPr>
          <a:lstStyle/>
          <a:p>
            <a:pPr algn="ctr" eaLnBrk="0" hangingPunct="0"/>
            <a:r>
              <a:rPr lang="es-ES" sz="2400">
                <a:latin typeface="Arial" charset="0"/>
              </a:rPr>
              <a:t> DENUNCIA LOS CASOS, </a:t>
            </a:r>
          </a:p>
          <a:p>
            <a:pPr algn="ctr" eaLnBrk="0" hangingPunct="0"/>
            <a:r>
              <a:rPr lang="es-ES" sz="2400">
                <a:latin typeface="Arial" charset="0"/>
              </a:rPr>
              <a:t>NO DEBEMOS MIRAR PARA OTRO LADO.</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4" descr="Personas-hogar-Juan-Miguel-Baquero_EDIIMA20141123_0314_13"/>
          <p:cNvPicPr>
            <a:picLocks noChangeAspect="1" noChangeArrowheads="1"/>
          </p:cNvPicPr>
          <p:nvPr/>
        </p:nvPicPr>
        <p:blipFill>
          <a:blip r:embed="rId2"/>
          <a:srcRect/>
          <a:stretch>
            <a:fillRect/>
          </a:stretch>
        </p:blipFill>
        <p:spPr bwMode="auto">
          <a:xfrm>
            <a:off x="539750" y="1163638"/>
            <a:ext cx="8135938" cy="4572000"/>
          </a:xfrm>
          <a:prstGeom prst="rect">
            <a:avLst/>
          </a:prstGeom>
          <a:noFill/>
          <a:ln w="9525">
            <a:noFill/>
            <a:miter lim="800000"/>
            <a:headEnd/>
            <a:tailEnd/>
          </a:ln>
        </p:spPr>
      </p:pic>
      <p:pic>
        <p:nvPicPr>
          <p:cNvPr id="43010" name="Picture 5" descr="Personas-hogar-Juan-Miguel-Baquero_EDIIMA20141123_0314_13"/>
          <p:cNvPicPr>
            <a:picLocks noChangeAspect="1" noChangeArrowheads="1"/>
          </p:cNvPicPr>
          <p:nvPr/>
        </p:nvPicPr>
        <p:blipFill>
          <a:blip r:embed="rId2"/>
          <a:srcRect/>
          <a:stretch>
            <a:fillRect/>
          </a:stretch>
        </p:blipFill>
        <p:spPr bwMode="auto">
          <a:xfrm>
            <a:off x="539750" y="1196975"/>
            <a:ext cx="8135938" cy="4572000"/>
          </a:xfrm>
          <a:prstGeom prst="rect">
            <a:avLst/>
          </a:prstGeom>
          <a:noFill/>
          <a:ln w="9525">
            <a:noFill/>
            <a:miter lim="800000"/>
            <a:headEnd/>
            <a:tailEnd/>
          </a:ln>
        </p:spPr>
      </p:pic>
      <p:sp>
        <p:nvSpPr>
          <p:cNvPr id="43011" name="Rectangle 2"/>
          <p:cNvSpPr>
            <a:spLocks noChangeArrowheads="1"/>
          </p:cNvSpPr>
          <p:nvPr/>
        </p:nvSpPr>
        <p:spPr bwMode="auto">
          <a:xfrm>
            <a:off x="539750" y="836613"/>
            <a:ext cx="5256213" cy="914400"/>
          </a:xfrm>
          <a:prstGeom prst="rect">
            <a:avLst/>
          </a:prstGeom>
          <a:solidFill>
            <a:schemeClr val="accent1"/>
          </a:solidFill>
          <a:ln w="9525">
            <a:solidFill>
              <a:schemeClr val="tx1"/>
            </a:solidFill>
            <a:miter lim="800000"/>
            <a:headEnd/>
            <a:tailEnd/>
          </a:ln>
        </p:spPr>
        <p:txBody>
          <a:bodyPr wrap="none" anchor="ctr"/>
          <a:lstStyle/>
          <a:p>
            <a:pPr algn="ctr"/>
            <a:r>
              <a:rPr lang="es-ES_tradnl" sz="2800">
                <a:latin typeface="Arial" charset="0"/>
              </a:rPr>
              <a:t>Delito de odio 3: APOROFOBIA</a:t>
            </a:r>
            <a:endParaRPr lang="es-ES" sz="2800">
              <a:latin typeface="Arial" charset="0"/>
            </a:endParaRPr>
          </a:p>
        </p:txBody>
      </p:sp>
      <p:sp>
        <p:nvSpPr>
          <p:cNvPr id="43012" name="Rectangle 3"/>
          <p:cNvSpPr>
            <a:spLocks noChangeArrowheads="1"/>
          </p:cNvSpPr>
          <p:nvPr/>
        </p:nvSpPr>
        <p:spPr bwMode="auto">
          <a:xfrm>
            <a:off x="684213" y="5157788"/>
            <a:ext cx="7632700" cy="914400"/>
          </a:xfrm>
          <a:prstGeom prst="rect">
            <a:avLst/>
          </a:prstGeom>
          <a:solidFill>
            <a:schemeClr val="accent1"/>
          </a:solidFill>
          <a:ln w="9525">
            <a:solidFill>
              <a:schemeClr val="tx1"/>
            </a:solidFill>
            <a:miter lim="800000"/>
            <a:headEnd/>
            <a:tailEnd/>
          </a:ln>
        </p:spPr>
        <p:txBody>
          <a:bodyPr wrap="none" anchor="ctr"/>
          <a:lstStyle/>
          <a:p>
            <a:endParaRPr lang="es-ES"/>
          </a:p>
          <a:p>
            <a:r>
              <a:rPr lang="es-ES_tradnl" altLang="es-ES" sz="2400">
                <a:latin typeface="Arial" charset="0"/>
              </a:rPr>
              <a:t>Rechazo y desprecio a las personas pobre</a:t>
            </a:r>
            <a:r>
              <a:rPr lang="es-ES" altLang="es-ES" sz="2400">
                <a:latin typeface="Arial" charset="0"/>
              </a:rPr>
              <a:t>s, </a:t>
            </a:r>
          </a:p>
          <a:p>
            <a:r>
              <a:rPr lang="es-ES" altLang="es-ES" sz="2400">
                <a:latin typeface="Arial" charset="0"/>
              </a:rPr>
              <a:t>especialmente a las personas sin hogar.</a:t>
            </a:r>
            <a:endParaRPr lang="es-ES" sz="2400">
              <a:latin typeface="Arial" charset="0"/>
            </a:endParaRPr>
          </a:p>
          <a:p>
            <a:endParaRPr lang="es-ES" sz="240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3" descr="Resultado de imagen de agresiones homeless cajero"/>
          <p:cNvPicPr>
            <a:picLocks noChangeAspect="1" noChangeArrowheads="1"/>
          </p:cNvPicPr>
          <p:nvPr/>
        </p:nvPicPr>
        <p:blipFill>
          <a:blip r:embed="rId2"/>
          <a:srcRect/>
          <a:stretch>
            <a:fillRect/>
          </a:stretch>
        </p:blipFill>
        <p:spPr bwMode="auto">
          <a:xfrm>
            <a:off x="468313" y="765175"/>
            <a:ext cx="8207375" cy="5468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Resultado de imagen de discriminación artículo ddhh"/>
          <p:cNvPicPr>
            <a:picLocks noChangeAspect="1" noChangeArrowheads="1"/>
          </p:cNvPicPr>
          <p:nvPr/>
        </p:nvPicPr>
        <p:blipFill>
          <a:blip r:embed="rId2"/>
          <a:srcRect/>
          <a:stretch>
            <a:fillRect/>
          </a:stretch>
        </p:blipFill>
        <p:spPr bwMode="auto">
          <a:xfrm>
            <a:off x="684213" y="549275"/>
            <a:ext cx="7704137" cy="5768975"/>
          </a:xfrm>
          <a:prstGeom prst="rect">
            <a:avLst/>
          </a:prstGeom>
          <a:noFill/>
          <a:ln w="9525">
            <a:noFill/>
            <a:miter lim="800000"/>
            <a:headEnd/>
            <a:tailEnd/>
          </a:ln>
        </p:spPr>
      </p:pic>
      <p:pic>
        <p:nvPicPr>
          <p:cNvPr id="16386" name="Picture 4" descr="Resultado de imagen de discriminación artículo ddhh"/>
          <p:cNvPicPr>
            <a:picLocks noChangeAspect="1" noChangeArrowheads="1"/>
          </p:cNvPicPr>
          <p:nvPr/>
        </p:nvPicPr>
        <p:blipFill>
          <a:blip r:embed="rId3"/>
          <a:srcRect/>
          <a:stretch>
            <a:fillRect/>
          </a:stretch>
        </p:blipFill>
        <p:spPr bwMode="auto">
          <a:xfrm>
            <a:off x="6443663" y="4581525"/>
            <a:ext cx="1528762" cy="1528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3" descr="IMG_2075-1-958x539"/>
          <p:cNvPicPr>
            <a:picLocks noChangeAspect="1" noChangeArrowheads="1"/>
          </p:cNvPicPr>
          <p:nvPr/>
        </p:nvPicPr>
        <p:blipFill>
          <a:blip r:embed="rId2"/>
          <a:srcRect/>
          <a:stretch>
            <a:fillRect/>
          </a:stretch>
        </p:blipFill>
        <p:spPr bwMode="auto">
          <a:xfrm>
            <a:off x="395288" y="1701800"/>
            <a:ext cx="8280400" cy="4659313"/>
          </a:xfrm>
          <a:prstGeom prst="rect">
            <a:avLst/>
          </a:prstGeom>
          <a:noFill/>
          <a:ln w="9525">
            <a:noFill/>
            <a:miter lim="800000"/>
            <a:headEnd/>
            <a:tailEnd/>
          </a:ln>
        </p:spPr>
      </p:pic>
      <p:sp>
        <p:nvSpPr>
          <p:cNvPr id="45058" name="Rectangle 4"/>
          <p:cNvSpPr>
            <a:spLocks noChangeArrowheads="1"/>
          </p:cNvSpPr>
          <p:nvPr/>
        </p:nvSpPr>
        <p:spPr bwMode="auto">
          <a:xfrm>
            <a:off x="539750" y="549275"/>
            <a:ext cx="8064500" cy="1150938"/>
          </a:xfrm>
          <a:prstGeom prst="rect">
            <a:avLst/>
          </a:prstGeom>
          <a:solidFill>
            <a:schemeClr val="accent1"/>
          </a:solidFill>
          <a:ln w="9525">
            <a:solidFill>
              <a:schemeClr val="tx1"/>
            </a:solidFill>
            <a:miter lim="800000"/>
            <a:headEnd/>
            <a:tailEnd/>
          </a:ln>
        </p:spPr>
        <p:txBody>
          <a:bodyPr wrap="none" anchor="ctr"/>
          <a:lstStyle/>
          <a:p>
            <a:r>
              <a:rPr lang="es-ES_tradnl" sz="2400">
                <a:latin typeface="Arial" charset="0"/>
              </a:rPr>
              <a:t>La mitad de las personas sin hogar aseguran ser </a:t>
            </a:r>
          </a:p>
          <a:p>
            <a:r>
              <a:rPr lang="es-ES_tradnl" sz="2400">
                <a:latin typeface="Arial" charset="0"/>
              </a:rPr>
              <a:t>víctimas de agresiones y humillaciones </a:t>
            </a:r>
          </a:p>
          <a:p>
            <a:r>
              <a:rPr lang="es-ES_tradnl" i="1">
                <a:latin typeface="Arial" charset="0"/>
              </a:rPr>
              <a:t>						20 minutos 4.12.2015</a:t>
            </a:r>
            <a:endParaRPr lang="es-ES" i="1">
              <a:latin typeface="Arial"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2" descr="youtuber-reset-oreo-pasta-diente"/>
          <p:cNvPicPr>
            <a:picLocks noChangeAspect="1" noChangeArrowheads="1"/>
          </p:cNvPicPr>
          <p:nvPr/>
        </p:nvPicPr>
        <p:blipFill>
          <a:blip r:embed="rId2"/>
          <a:srcRect/>
          <a:stretch>
            <a:fillRect/>
          </a:stretch>
        </p:blipFill>
        <p:spPr bwMode="auto">
          <a:xfrm>
            <a:off x="395288" y="1773238"/>
            <a:ext cx="8355012" cy="4640262"/>
          </a:xfrm>
          <a:prstGeom prst="rect">
            <a:avLst/>
          </a:prstGeom>
          <a:noFill/>
          <a:ln w="9525">
            <a:noFill/>
            <a:miter lim="800000"/>
            <a:headEnd/>
            <a:tailEnd/>
          </a:ln>
        </p:spPr>
      </p:pic>
      <p:sp>
        <p:nvSpPr>
          <p:cNvPr id="46082" name="Rectangle 3"/>
          <p:cNvSpPr>
            <a:spLocks noChangeArrowheads="1"/>
          </p:cNvSpPr>
          <p:nvPr/>
        </p:nvSpPr>
        <p:spPr bwMode="auto">
          <a:xfrm>
            <a:off x="323850" y="404813"/>
            <a:ext cx="8424863" cy="1274762"/>
          </a:xfrm>
          <a:prstGeom prst="rect">
            <a:avLst/>
          </a:prstGeom>
          <a:solidFill>
            <a:schemeClr val="accent1"/>
          </a:solidFill>
          <a:ln w="9525">
            <a:solidFill>
              <a:schemeClr val="tx1"/>
            </a:solidFill>
            <a:miter lim="800000"/>
            <a:headEnd/>
            <a:tailEnd/>
          </a:ln>
        </p:spPr>
        <p:txBody>
          <a:bodyPr wrap="none" anchor="ctr"/>
          <a:lstStyle/>
          <a:p>
            <a:r>
              <a:rPr lang="es-ES" sz="2000">
                <a:latin typeface="Arial" charset="0"/>
              </a:rPr>
              <a:t>Nueva polémica con un ‘youtuber’: galletas con dentrífico a un indigente</a:t>
            </a:r>
          </a:p>
          <a:p>
            <a:endParaRPr lang="es-ES" i="1">
              <a:latin typeface="Arial" charset="0"/>
            </a:endParaRPr>
          </a:p>
          <a:p>
            <a:r>
              <a:rPr lang="es-ES" i="1">
                <a:latin typeface="Arial" charset="0"/>
              </a:rPr>
              <a:t>Tras la polémica con “el caranchoa”, esta semana ha surgido una nueva </a:t>
            </a:r>
          </a:p>
          <a:p>
            <a:r>
              <a:rPr lang="es-ES" i="1">
                <a:latin typeface="Arial" charset="0"/>
              </a:rPr>
              <a:t>controversia con otro ‘youtuber’ bromista llamado RESET. </a:t>
            </a:r>
          </a:p>
          <a:p>
            <a:r>
              <a:rPr lang="es-ES_tradnl">
                <a:latin typeface="Arial" charset="0"/>
              </a:rPr>
              <a:t>							20.01.2017</a:t>
            </a:r>
            <a:endParaRPr lang="es-ES">
              <a:latin typeface="Arial"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3" descr="policia-sanitario-sintecho-fallecido-martes_1084401819_62588850_667x375"/>
          <p:cNvPicPr>
            <a:picLocks noChangeAspect="1" noChangeArrowheads="1"/>
          </p:cNvPicPr>
          <p:nvPr/>
        </p:nvPicPr>
        <p:blipFill>
          <a:blip r:embed="rId2"/>
          <a:srcRect/>
          <a:stretch>
            <a:fillRect/>
          </a:stretch>
        </p:blipFill>
        <p:spPr bwMode="auto">
          <a:xfrm>
            <a:off x="468313" y="1120775"/>
            <a:ext cx="8207375" cy="4614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3" descr="Concent"/>
          <p:cNvPicPr>
            <a:picLocks noChangeAspect="1" noChangeArrowheads="1"/>
          </p:cNvPicPr>
          <p:nvPr/>
        </p:nvPicPr>
        <p:blipFill>
          <a:blip r:embed="rId2"/>
          <a:srcRect/>
          <a:stretch>
            <a:fillRect/>
          </a:stretch>
        </p:blipFill>
        <p:spPr bwMode="auto">
          <a:xfrm>
            <a:off x="684213" y="549275"/>
            <a:ext cx="7777162" cy="5832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3" descr="Calor-en-la-Noche-Sept2016"/>
          <p:cNvPicPr>
            <a:picLocks noChangeAspect="1" noChangeArrowheads="1"/>
          </p:cNvPicPr>
          <p:nvPr/>
        </p:nvPicPr>
        <p:blipFill>
          <a:blip r:embed="rId2"/>
          <a:srcRect/>
          <a:stretch>
            <a:fillRect/>
          </a:stretch>
        </p:blipFill>
        <p:spPr bwMode="auto">
          <a:xfrm>
            <a:off x="539750" y="993775"/>
            <a:ext cx="8135938" cy="4962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2" descr="persona-sin-hogar--620x349"/>
          <p:cNvPicPr>
            <a:picLocks noChangeAspect="1" noChangeArrowheads="1"/>
          </p:cNvPicPr>
          <p:nvPr/>
        </p:nvPicPr>
        <p:blipFill>
          <a:blip r:embed="rId2"/>
          <a:srcRect/>
          <a:stretch>
            <a:fillRect/>
          </a:stretch>
        </p:blipFill>
        <p:spPr bwMode="auto">
          <a:xfrm>
            <a:off x="468313" y="1125538"/>
            <a:ext cx="8207375" cy="4621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2"/>
          <p:cNvPicPr>
            <a:picLocks noChangeAspect="1" noChangeArrowheads="1"/>
          </p:cNvPicPr>
          <p:nvPr/>
        </p:nvPicPr>
        <p:blipFill>
          <a:blip r:embed="rId2"/>
          <a:srcRect/>
          <a:stretch>
            <a:fillRect/>
          </a:stretch>
        </p:blipFill>
        <p:spPr bwMode="auto">
          <a:xfrm>
            <a:off x="669925" y="549275"/>
            <a:ext cx="7739063" cy="5903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5" descr="unnamed"/>
          <p:cNvPicPr>
            <a:picLocks noChangeAspect="1" noChangeArrowheads="1"/>
          </p:cNvPicPr>
          <p:nvPr/>
        </p:nvPicPr>
        <p:blipFill>
          <a:blip r:embed="rId2"/>
          <a:srcRect/>
          <a:stretch>
            <a:fillRect/>
          </a:stretch>
        </p:blipFill>
        <p:spPr bwMode="auto">
          <a:xfrm>
            <a:off x="1547813" y="549275"/>
            <a:ext cx="6048375" cy="5873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2" descr="unnamed (1)"/>
          <p:cNvPicPr>
            <a:picLocks noChangeAspect="1" noChangeArrowheads="1"/>
          </p:cNvPicPr>
          <p:nvPr/>
        </p:nvPicPr>
        <p:blipFill>
          <a:blip r:embed="rId2"/>
          <a:srcRect/>
          <a:stretch>
            <a:fillRect/>
          </a:stretch>
        </p:blipFill>
        <p:spPr bwMode="auto">
          <a:xfrm>
            <a:off x="971550" y="720725"/>
            <a:ext cx="7129463" cy="5467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4" descr="La imagen puede contener: 4 personas, personas sonriendo, personas de pie, multitud y exterior"/>
          <p:cNvPicPr>
            <a:picLocks noChangeAspect="1" noChangeArrowheads="1"/>
          </p:cNvPicPr>
          <p:nvPr/>
        </p:nvPicPr>
        <p:blipFill>
          <a:blip r:embed="rId2"/>
          <a:srcRect/>
          <a:stretch>
            <a:fillRect/>
          </a:stretch>
        </p:blipFill>
        <p:spPr bwMode="auto">
          <a:xfrm>
            <a:off x="900113" y="1366838"/>
            <a:ext cx="7343775" cy="4879975"/>
          </a:xfrm>
          <a:prstGeom prst="rect">
            <a:avLst/>
          </a:prstGeom>
          <a:noFill/>
          <a:ln w="9525">
            <a:noFill/>
            <a:miter lim="800000"/>
            <a:headEnd/>
            <a:tailEnd/>
          </a:ln>
        </p:spPr>
      </p:pic>
      <p:sp>
        <p:nvSpPr>
          <p:cNvPr id="54274" name="1 Rectángulo"/>
          <p:cNvSpPr>
            <a:spLocks noChangeArrowheads="1"/>
          </p:cNvSpPr>
          <p:nvPr/>
        </p:nvSpPr>
        <p:spPr bwMode="auto">
          <a:xfrm>
            <a:off x="468313" y="692150"/>
            <a:ext cx="7991475" cy="396875"/>
          </a:xfrm>
          <a:prstGeom prst="rect">
            <a:avLst/>
          </a:prstGeom>
          <a:noFill/>
          <a:ln w="9525">
            <a:noFill/>
            <a:miter lim="800000"/>
            <a:headEnd/>
            <a:tailEnd/>
          </a:ln>
        </p:spPr>
        <p:txBody>
          <a:bodyPr>
            <a:spAutoFit/>
          </a:bodyPr>
          <a:lstStyle/>
          <a:p>
            <a:pPr algn="ctr" eaLnBrk="0" hangingPunct="0"/>
            <a:r>
              <a:rPr lang="es-ES" sz="2000">
                <a:latin typeface="Arial" charset="0"/>
              </a:rPr>
              <a:t>¡PARTICIPA EN LA LUCHA POR LOS DERECHOS HUMANOS!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descr="Resultado de imagen de artículo 14 constitución española"/>
          <p:cNvPicPr>
            <a:picLocks noChangeAspect="1" noChangeArrowheads="1"/>
          </p:cNvPicPr>
          <p:nvPr/>
        </p:nvPicPr>
        <p:blipFill>
          <a:blip r:embed="rId2"/>
          <a:srcRect/>
          <a:stretch>
            <a:fillRect/>
          </a:stretch>
        </p:blipFill>
        <p:spPr bwMode="auto">
          <a:xfrm>
            <a:off x="468313" y="981075"/>
            <a:ext cx="8207375" cy="4619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1"/>
          <p:cNvPicPr>
            <a:picLocks noChangeAspect="1" noChangeArrowheads="1"/>
          </p:cNvPicPr>
          <p:nvPr/>
        </p:nvPicPr>
        <p:blipFill>
          <a:blip r:embed="rId2"/>
          <a:srcRect r="76292"/>
          <a:stretch>
            <a:fillRect/>
          </a:stretch>
        </p:blipFill>
        <p:spPr bwMode="auto">
          <a:xfrm>
            <a:off x="2771775" y="1916113"/>
            <a:ext cx="3097213" cy="2878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1 CuadroTexto"/>
          <p:cNvSpPr txBox="1">
            <a:spLocks noChangeArrowheads="1"/>
          </p:cNvSpPr>
          <p:nvPr/>
        </p:nvSpPr>
        <p:spPr bwMode="auto">
          <a:xfrm>
            <a:off x="539750" y="908050"/>
            <a:ext cx="7921625" cy="1311275"/>
          </a:xfrm>
          <a:prstGeom prst="rect">
            <a:avLst/>
          </a:prstGeom>
          <a:noFill/>
          <a:ln w="9525">
            <a:noFill/>
            <a:miter lim="800000"/>
            <a:headEnd/>
            <a:tailEnd/>
          </a:ln>
        </p:spPr>
        <p:txBody>
          <a:bodyPr>
            <a:spAutoFit/>
          </a:bodyPr>
          <a:lstStyle/>
          <a:p>
            <a:pPr eaLnBrk="0" hangingPunct="0"/>
            <a:r>
              <a:rPr lang="es-ES" sz="2400">
                <a:latin typeface="Arial" charset="0"/>
              </a:rPr>
              <a:t>LA DISCRIMINACIÓN GENERA VIOLENCIA: </a:t>
            </a:r>
          </a:p>
          <a:p>
            <a:pPr eaLnBrk="0" hangingPunct="0"/>
            <a:r>
              <a:rPr lang="es-ES" sz="2800">
                <a:latin typeface="Arial" charset="0"/>
              </a:rPr>
              <a:t>¿SABES QUÉ SON LOS DELITOS DE ODIO?</a:t>
            </a:r>
          </a:p>
          <a:p>
            <a:pPr algn="ctr" eaLnBrk="0" hangingPunct="0"/>
            <a:endParaRPr lang="es-ES" sz="2800"/>
          </a:p>
        </p:txBody>
      </p:sp>
      <p:pic>
        <p:nvPicPr>
          <p:cNvPr id="18434" name="Picture 5" descr="DiscriminacionCerillos"/>
          <p:cNvPicPr>
            <a:picLocks noChangeAspect="1" noChangeArrowheads="1"/>
          </p:cNvPicPr>
          <p:nvPr/>
        </p:nvPicPr>
        <p:blipFill>
          <a:blip r:embed="rId2"/>
          <a:srcRect/>
          <a:stretch>
            <a:fillRect/>
          </a:stretch>
        </p:blipFill>
        <p:spPr bwMode="auto">
          <a:xfrm>
            <a:off x="684213" y="1946275"/>
            <a:ext cx="7704137" cy="4403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6"/>
          <p:cNvSpPr>
            <a:spLocks noChangeArrowheads="1"/>
          </p:cNvSpPr>
          <p:nvPr/>
        </p:nvSpPr>
        <p:spPr bwMode="auto">
          <a:xfrm>
            <a:off x="1258888" y="2133600"/>
            <a:ext cx="6408737" cy="2303463"/>
          </a:xfrm>
          <a:prstGeom prst="rect">
            <a:avLst/>
          </a:prstGeom>
          <a:solidFill>
            <a:schemeClr val="accent1"/>
          </a:solidFill>
          <a:ln w="9525">
            <a:solidFill>
              <a:schemeClr val="tx1"/>
            </a:solidFill>
            <a:miter lim="800000"/>
            <a:headEnd/>
            <a:tailEnd/>
          </a:ln>
        </p:spPr>
        <p:txBody>
          <a:bodyPr wrap="none" anchor="ctr"/>
          <a:lstStyle/>
          <a:p>
            <a:pPr>
              <a:buFontTx/>
              <a:buChar char="•"/>
              <a:defRPr/>
            </a:pPr>
            <a:r>
              <a:rPr lang="es-ES" altLang="es-ES" sz="2800">
                <a:effectLst>
                  <a:outerShdw blurRad="38100" dist="38100" dir="2700000" algn="tl">
                    <a:srgbClr val="000000"/>
                  </a:outerShdw>
                </a:effectLst>
                <a:latin typeface="Arial" charset="0"/>
              </a:rPr>
              <a:t>Delitos de odio</a:t>
            </a:r>
          </a:p>
          <a:p>
            <a:pPr>
              <a:buFontTx/>
              <a:buChar char="•"/>
              <a:defRPr/>
            </a:pPr>
            <a:endParaRPr lang="es-ES" altLang="es-ES" sz="2800">
              <a:effectLst>
                <a:outerShdw blurRad="38100" dist="38100" dir="2700000" algn="tl">
                  <a:srgbClr val="000000"/>
                </a:outerShdw>
              </a:effectLst>
              <a:latin typeface="Arial" charset="0"/>
            </a:endParaRPr>
          </a:p>
          <a:p>
            <a:pPr>
              <a:buFontTx/>
              <a:buChar char="•"/>
              <a:defRPr/>
            </a:pPr>
            <a:r>
              <a:rPr lang="es-ES" altLang="es-ES" sz="2800">
                <a:effectLst>
                  <a:outerShdw blurRad="38100" dist="38100" dir="2700000" algn="tl">
                    <a:srgbClr val="000000"/>
                  </a:outerShdw>
                </a:effectLst>
                <a:latin typeface="Arial" charset="0"/>
              </a:rPr>
              <a:t>Discurso del odio</a:t>
            </a:r>
            <a:r>
              <a:rPr lang="es-ES" altLang="es-ES" sz="2400">
                <a:latin typeface="Arial" charset="0"/>
              </a:rPr>
              <a:t> </a:t>
            </a:r>
          </a:p>
          <a:p>
            <a:pPr>
              <a:spcBef>
                <a:spcPct val="20000"/>
              </a:spcBef>
              <a:defRPr/>
            </a:pPr>
            <a:endParaRPr lang="es-ES" sz="2400">
              <a:latin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3" descr="14263345655746"/>
          <p:cNvPicPr>
            <a:picLocks noChangeAspect="1" noChangeArrowheads="1"/>
          </p:cNvPicPr>
          <p:nvPr/>
        </p:nvPicPr>
        <p:blipFill>
          <a:blip r:embed="rId2"/>
          <a:srcRect/>
          <a:stretch>
            <a:fillRect/>
          </a:stretch>
        </p:blipFill>
        <p:spPr bwMode="auto">
          <a:xfrm>
            <a:off x="611188" y="868363"/>
            <a:ext cx="7993062" cy="5170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3" descr="20446_miles_de_personas_denuncian_que_google_es_racista_despues_de_ver_este_tuit"/>
          <p:cNvPicPr>
            <a:picLocks noChangeAspect="1" noChangeArrowheads="1"/>
          </p:cNvPicPr>
          <p:nvPr/>
        </p:nvPicPr>
        <p:blipFill>
          <a:blip r:embed="rId2"/>
          <a:srcRect/>
          <a:stretch>
            <a:fillRect/>
          </a:stretch>
        </p:blipFill>
        <p:spPr bwMode="auto">
          <a:xfrm>
            <a:off x="971550" y="476250"/>
            <a:ext cx="7056438" cy="5988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4" descr="pintada-xenofoba-una-calle-salt-mayo-pasado"/>
          <p:cNvPicPr>
            <a:picLocks noChangeAspect="1" noChangeArrowheads="1"/>
          </p:cNvPicPr>
          <p:nvPr/>
        </p:nvPicPr>
        <p:blipFill>
          <a:blip r:embed="rId2"/>
          <a:srcRect/>
          <a:stretch>
            <a:fillRect/>
          </a:stretch>
        </p:blipFill>
        <p:spPr bwMode="auto">
          <a:xfrm>
            <a:off x="468313" y="765175"/>
            <a:ext cx="8207375" cy="5472113"/>
          </a:xfrm>
          <a:prstGeom prst="rect">
            <a:avLst/>
          </a:prstGeom>
          <a:noFill/>
          <a:ln w="9525">
            <a:noFill/>
            <a:miter lim="800000"/>
            <a:headEnd/>
            <a:tailEnd/>
          </a:ln>
        </p:spPr>
      </p:pic>
      <p:sp>
        <p:nvSpPr>
          <p:cNvPr id="22530" name="Rectangle 2"/>
          <p:cNvSpPr>
            <a:spLocks noChangeArrowheads="1"/>
          </p:cNvSpPr>
          <p:nvPr/>
        </p:nvSpPr>
        <p:spPr bwMode="auto">
          <a:xfrm>
            <a:off x="1116013" y="4581525"/>
            <a:ext cx="7056437" cy="769938"/>
          </a:xfrm>
          <a:prstGeom prst="rect">
            <a:avLst/>
          </a:prstGeom>
          <a:solidFill>
            <a:schemeClr val="accent1"/>
          </a:solidFill>
          <a:ln w="9525">
            <a:solidFill>
              <a:schemeClr val="tx1"/>
            </a:solidFill>
            <a:miter lim="800000"/>
            <a:headEnd/>
            <a:tailEnd/>
          </a:ln>
        </p:spPr>
        <p:txBody>
          <a:bodyPr wrap="none" anchor="ctr"/>
          <a:lstStyle/>
          <a:p>
            <a:pPr algn="ctr"/>
            <a:r>
              <a:rPr lang="es-ES_tradnl" sz="2800">
                <a:latin typeface="Arial" charset="0"/>
              </a:rPr>
              <a:t>Delito de odio 1: RACISMO Y XENOFOBIA </a:t>
            </a:r>
            <a:endParaRPr lang="es-ES" sz="2800">
              <a:latin typeface="Arial" charset="0"/>
            </a:endParaRPr>
          </a:p>
        </p:txBody>
      </p:sp>
      <p:sp>
        <p:nvSpPr>
          <p:cNvPr id="22531" name="Rectangle 3"/>
          <p:cNvSpPr>
            <a:spLocks noChangeArrowheads="1"/>
          </p:cNvSpPr>
          <p:nvPr/>
        </p:nvSpPr>
        <p:spPr bwMode="auto">
          <a:xfrm>
            <a:off x="1116013" y="5445125"/>
            <a:ext cx="7056437" cy="647700"/>
          </a:xfrm>
          <a:prstGeom prst="rect">
            <a:avLst/>
          </a:prstGeom>
          <a:solidFill>
            <a:schemeClr val="accent1"/>
          </a:solidFill>
          <a:ln w="9525">
            <a:solidFill>
              <a:schemeClr val="tx1"/>
            </a:solidFill>
            <a:miter lim="800000"/>
            <a:headEnd/>
            <a:tailEnd/>
          </a:ln>
        </p:spPr>
        <p:txBody>
          <a:bodyPr wrap="none" anchor="ctr"/>
          <a:lstStyle/>
          <a:p>
            <a:endParaRPr lang="es-ES" sz="2400">
              <a:latin typeface="Arial" charset="0"/>
            </a:endParaRPr>
          </a:p>
          <a:p>
            <a:r>
              <a:rPr lang="es-ES" sz="2400">
                <a:latin typeface="Arial" charset="0"/>
              </a:rPr>
              <a:t>Rechazo a personas de otras etnias o países. </a:t>
            </a:r>
          </a:p>
          <a:p>
            <a:endParaRPr lang="es-ES" sz="2400">
              <a:latin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lantilla de diseño Parches">
  <a:themeElements>
    <a:clrScheme name="Tema de Office 1">
      <a:dk1>
        <a:srgbClr val="6C0093"/>
      </a:dk1>
      <a:lt1>
        <a:srgbClr val="FFFFFF"/>
      </a:lt1>
      <a:dk2>
        <a:srgbClr val="0006B0"/>
      </a:dk2>
      <a:lt2>
        <a:srgbClr val="00B7A5"/>
      </a:lt2>
      <a:accent1>
        <a:srgbClr val="B50069"/>
      </a:accent1>
      <a:accent2>
        <a:srgbClr val="0100B4"/>
      </a:accent2>
      <a:accent3>
        <a:srgbClr val="AAAAD4"/>
      </a:accent3>
      <a:accent4>
        <a:srgbClr val="DADADA"/>
      </a:accent4>
      <a:accent5>
        <a:srgbClr val="D7AAB9"/>
      </a:accent5>
      <a:accent6>
        <a:srgbClr val="0100A3"/>
      </a:accent6>
      <a:hlink>
        <a:srgbClr val="F297CD"/>
      </a:hlink>
      <a:folHlink>
        <a:srgbClr val="751FE6"/>
      </a:folHlink>
    </a:clrScheme>
    <a:fontScheme name="Tema de Offic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Tema de Office 1">
        <a:dk1>
          <a:srgbClr val="6C0093"/>
        </a:dk1>
        <a:lt1>
          <a:srgbClr val="FFFFFF"/>
        </a:lt1>
        <a:dk2>
          <a:srgbClr val="0006B0"/>
        </a:dk2>
        <a:lt2>
          <a:srgbClr val="00B7A5"/>
        </a:lt2>
        <a:accent1>
          <a:srgbClr val="B50069"/>
        </a:accent1>
        <a:accent2>
          <a:srgbClr val="0100B4"/>
        </a:accent2>
        <a:accent3>
          <a:srgbClr val="AAAAD4"/>
        </a:accent3>
        <a:accent4>
          <a:srgbClr val="DADADA"/>
        </a:accent4>
        <a:accent5>
          <a:srgbClr val="D7AAB9"/>
        </a:accent5>
        <a:accent6>
          <a:srgbClr val="0100A3"/>
        </a:accent6>
        <a:hlink>
          <a:srgbClr val="F297CD"/>
        </a:hlink>
        <a:folHlink>
          <a:srgbClr val="751FE6"/>
        </a:folHlink>
      </a:clrScheme>
      <a:clrMap bg1="dk2" tx1="lt1" bg2="dk1" tx2="lt2" accent1="accent1" accent2="accent2" accent3="accent3" accent4="accent4" accent5="accent5" accent6="accent6" hlink="hlink" folHlink="folHlink"/>
    </a:extraClrScheme>
    <a:extraClrScheme>
      <a:clrScheme name="Tema de Office 2">
        <a:dk1>
          <a:srgbClr val="081D58"/>
        </a:dk1>
        <a:lt1>
          <a:srgbClr val="FFFFFF"/>
        </a:lt1>
        <a:dk2>
          <a:srgbClr val="CF0E30"/>
        </a:dk2>
        <a:lt2>
          <a:srgbClr val="CECECE"/>
        </a:lt2>
        <a:accent1>
          <a:srgbClr val="79A0FE"/>
        </a:accent1>
        <a:accent2>
          <a:srgbClr val="8CF4EA"/>
        </a:accent2>
        <a:accent3>
          <a:srgbClr val="FFFFFF"/>
        </a:accent3>
        <a:accent4>
          <a:srgbClr val="06174A"/>
        </a:accent4>
        <a:accent5>
          <a:srgbClr val="BECDFE"/>
        </a:accent5>
        <a:accent6>
          <a:srgbClr val="7EDDD4"/>
        </a:accent6>
        <a:hlink>
          <a:srgbClr val="F39FD1"/>
        </a:hlink>
        <a:folHlink>
          <a:srgbClr val="FCFEB9"/>
        </a:folHlink>
      </a:clrScheme>
      <a:clrMap bg1="lt1" tx1="dk1" bg2="lt2" tx2="dk2" accent1="accent1" accent2="accent2" accent3="accent3" accent4="accent4" accent5="accent5" accent6="accent6" hlink="hlink" folHlink="folHlink"/>
    </a:extraClrScheme>
    <a:extraClrScheme>
      <a:clrScheme name="Tema de Office 3">
        <a:dk1>
          <a:srgbClr val="474747"/>
        </a:dk1>
        <a:lt1>
          <a:srgbClr val="FFFFFF"/>
        </a:lt1>
        <a:dk2>
          <a:srgbClr val="000000"/>
        </a:dk2>
        <a:lt2>
          <a:srgbClr val="CECECE"/>
        </a:lt2>
        <a:accent1>
          <a:srgbClr val="919191"/>
        </a:accent1>
        <a:accent2>
          <a:srgbClr val="ABABAB"/>
        </a:accent2>
        <a:accent3>
          <a:srgbClr val="FFFFFF"/>
        </a:accent3>
        <a:accent4>
          <a:srgbClr val="3B3B3B"/>
        </a:accent4>
        <a:accent5>
          <a:srgbClr val="C7C7C7"/>
        </a:accent5>
        <a:accent6>
          <a:srgbClr val="9B9B9B"/>
        </a:accent6>
        <a:hlink>
          <a:srgbClr val="676767"/>
        </a:hlink>
        <a:folHlink>
          <a:srgbClr val="DADAD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Plantilla de diseño Parches</Template>
  <TotalTime>7149</TotalTime>
  <Words>519</Words>
  <Application>Microsoft Office PowerPoint</Application>
  <PresentationFormat>Presentación en pantalla (4:3)</PresentationFormat>
  <Paragraphs>61</Paragraphs>
  <Slides>40</Slides>
  <Notes>1</Notes>
  <HiddenSlides>0</HiddenSlides>
  <MMClips>0</MMClips>
  <ScaleCrop>false</ScaleCrop>
  <HeadingPairs>
    <vt:vector size="6" baseType="variant">
      <vt:variant>
        <vt:lpstr>Fuentes usadas</vt:lpstr>
      </vt:variant>
      <vt:variant>
        <vt:i4>5</vt:i4>
      </vt:variant>
      <vt:variant>
        <vt:lpstr>Plantilla de diseño</vt:lpstr>
      </vt:variant>
      <vt:variant>
        <vt:i4>2</vt:i4>
      </vt:variant>
      <vt:variant>
        <vt:lpstr>Títulos de diapositiva</vt:lpstr>
      </vt:variant>
      <vt:variant>
        <vt:i4>40</vt:i4>
      </vt:variant>
    </vt:vector>
  </HeadingPairs>
  <TitlesOfParts>
    <vt:vector size="47" baseType="lpstr">
      <vt:lpstr>Times New Roman</vt:lpstr>
      <vt:lpstr>Arial</vt:lpstr>
      <vt:lpstr>Calibri</vt:lpstr>
      <vt:lpstr>Showcard Gothic</vt:lpstr>
      <vt:lpstr>Segoe UI</vt:lpstr>
      <vt:lpstr>Plantilla de diseño Parches</vt:lpstr>
      <vt:lpstr>Plantilla de diseño Parches</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Pro Derechos Humanos</dc:creator>
  <cp:lastModifiedBy>Isabel</cp:lastModifiedBy>
  <cp:revision>173</cp:revision>
  <dcterms:created xsi:type="dcterms:W3CDTF">2014-04-07T11:11:35Z</dcterms:created>
  <dcterms:modified xsi:type="dcterms:W3CDTF">2017-10-19T17:09:13Z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TC010690523082</vt:lpwstr>
  </property>
</Properties>
</file>